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6" r:id="rId2"/>
    <p:sldId id="257" r:id="rId3"/>
    <p:sldId id="261" r:id="rId4"/>
    <p:sldId id="259" r:id="rId5"/>
    <p:sldId id="271" r:id="rId6"/>
    <p:sldId id="260" r:id="rId7"/>
    <p:sldId id="262" r:id="rId8"/>
    <p:sldId id="263" r:id="rId9"/>
    <p:sldId id="264" r:id="rId10"/>
    <p:sldId id="270" r:id="rId11"/>
    <p:sldId id="265" r:id="rId12"/>
    <p:sldId id="266" r:id="rId13"/>
    <p:sldId id="267" r:id="rId14"/>
    <p:sldId id="269" r:id="rId15"/>
    <p:sldId id="268" r:id="rId16"/>
    <p:sldId id="27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53B06F07-4149-438B-B26D-B274E5A4BA66}" type="datetimeFigureOut">
              <a:rPr lang="it-IT" smtClean="0"/>
              <a:t>26/03/2021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FEC8A56D-50ED-4D79-A3C9-72E9083571C7}" type="slidenum">
              <a:rPr lang="it-IT" smtClean="0"/>
              <a:t>‹N›</a:t>
            </a:fld>
            <a:endParaRPr lang="it-IT"/>
          </a:p>
        </p:txBody>
      </p:sp>
    </p:spTree>
    <p:extLst>
      <p:ext uri="{BB962C8B-B14F-4D97-AF65-F5344CB8AC3E}">
        <p14:creationId xmlns:p14="http://schemas.microsoft.com/office/powerpoint/2010/main" val="2247757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53B06F07-4149-438B-B26D-B274E5A4BA66}" type="datetimeFigureOut">
              <a:rPr lang="it-IT" smtClean="0"/>
              <a:t>26/03/2021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FEC8A56D-50ED-4D79-A3C9-72E9083571C7}" type="slidenum">
              <a:rPr lang="it-IT" smtClean="0"/>
              <a:t>‹N›</a:t>
            </a:fld>
            <a:endParaRPr lang="it-IT"/>
          </a:p>
        </p:txBody>
      </p:sp>
    </p:spTree>
    <p:extLst>
      <p:ext uri="{BB962C8B-B14F-4D97-AF65-F5344CB8AC3E}">
        <p14:creationId xmlns:p14="http://schemas.microsoft.com/office/powerpoint/2010/main" val="210005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53B06F07-4149-438B-B26D-B274E5A4BA66}" type="datetimeFigureOut">
              <a:rPr lang="it-IT" smtClean="0"/>
              <a:t>26/03/2021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FEC8A56D-50ED-4D79-A3C9-72E9083571C7}" type="slidenum">
              <a:rPr lang="it-IT" smtClean="0"/>
              <a:t>‹N›</a:t>
            </a:fld>
            <a:endParaRPr lang="it-IT"/>
          </a:p>
        </p:txBody>
      </p:sp>
    </p:spTree>
    <p:extLst>
      <p:ext uri="{BB962C8B-B14F-4D97-AF65-F5344CB8AC3E}">
        <p14:creationId xmlns:p14="http://schemas.microsoft.com/office/powerpoint/2010/main" val="15881936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it-IT"/>
              <a:t>Fare clic per modificare lo stile del titolo dello schema</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53B06F07-4149-438B-B26D-B274E5A4BA66}" type="datetimeFigureOut">
              <a:rPr lang="it-IT" smtClean="0"/>
              <a:t>26/03/2021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FEC8A56D-50ED-4D79-A3C9-72E9083571C7}" type="slidenum">
              <a:rPr lang="it-IT" smtClean="0"/>
              <a:t>‹N›</a:t>
            </a:fld>
            <a:endParaRPr lang="it-IT"/>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236048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53B06F07-4149-438B-B26D-B274E5A4BA66}" type="datetimeFigureOut">
              <a:rPr lang="it-IT" smtClean="0"/>
              <a:t>26/03/2021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FEC8A56D-50ED-4D79-A3C9-72E9083571C7}" type="slidenum">
              <a:rPr lang="it-IT" smtClean="0"/>
              <a:t>‹N›</a:t>
            </a:fld>
            <a:endParaRPr lang="it-IT"/>
          </a:p>
        </p:txBody>
      </p:sp>
    </p:spTree>
    <p:extLst>
      <p:ext uri="{BB962C8B-B14F-4D97-AF65-F5344CB8AC3E}">
        <p14:creationId xmlns:p14="http://schemas.microsoft.com/office/powerpoint/2010/main" val="7917378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it-IT"/>
              <a:t>Fare clic per modificare lo stile del titolo dello schema</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53B06F07-4149-438B-B26D-B274E5A4BA66}" type="datetimeFigureOut">
              <a:rPr lang="it-IT" smtClean="0"/>
              <a:t>26/03/2021</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FEC8A56D-50ED-4D79-A3C9-72E9083571C7}" type="slidenum">
              <a:rPr lang="it-IT" smtClean="0"/>
              <a:t>‹N›</a:t>
            </a:fld>
            <a:endParaRPr lang="it-IT"/>
          </a:p>
        </p:txBody>
      </p:sp>
    </p:spTree>
    <p:extLst>
      <p:ext uri="{BB962C8B-B14F-4D97-AF65-F5344CB8AC3E}">
        <p14:creationId xmlns:p14="http://schemas.microsoft.com/office/powerpoint/2010/main" val="24464583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it-IT"/>
              <a:t>Fare clic per modificare lo stile del titolo dello schema</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53B06F07-4149-438B-B26D-B274E5A4BA66}" type="datetimeFigureOut">
              <a:rPr lang="it-IT" smtClean="0"/>
              <a:t>26/03/2021</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FEC8A56D-50ED-4D79-A3C9-72E9083571C7}" type="slidenum">
              <a:rPr lang="it-IT" smtClean="0"/>
              <a:t>‹N›</a:t>
            </a:fld>
            <a:endParaRPr lang="it-IT"/>
          </a:p>
        </p:txBody>
      </p:sp>
    </p:spTree>
    <p:extLst>
      <p:ext uri="{BB962C8B-B14F-4D97-AF65-F5344CB8AC3E}">
        <p14:creationId xmlns:p14="http://schemas.microsoft.com/office/powerpoint/2010/main" val="906734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53B06F07-4149-438B-B26D-B274E5A4BA66}" type="datetimeFigureOut">
              <a:rPr lang="it-IT" smtClean="0"/>
              <a:t>26/03/2021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FEC8A56D-50ED-4D79-A3C9-72E9083571C7}" type="slidenum">
              <a:rPr lang="it-IT" smtClean="0"/>
              <a:t>‹N›</a:t>
            </a:fld>
            <a:endParaRPr lang="it-IT"/>
          </a:p>
        </p:txBody>
      </p:sp>
    </p:spTree>
    <p:extLst>
      <p:ext uri="{BB962C8B-B14F-4D97-AF65-F5344CB8AC3E}">
        <p14:creationId xmlns:p14="http://schemas.microsoft.com/office/powerpoint/2010/main" val="5690548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53B06F07-4149-438B-B26D-B274E5A4BA66}" type="datetimeFigureOut">
              <a:rPr lang="it-IT" smtClean="0"/>
              <a:t>26/03/2021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FEC8A56D-50ED-4D79-A3C9-72E9083571C7}" type="slidenum">
              <a:rPr lang="it-IT" smtClean="0"/>
              <a:t>‹N›</a:t>
            </a:fld>
            <a:endParaRPr lang="it-IT"/>
          </a:p>
        </p:txBody>
      </p:sp>
    </p:spTree>
    <p:extLst>
      <p:ext uri="{BB962C8B-B14F-4D97-AF65-F5344CB8AC3E}">
        <p14:creationId xmlns:p14="http://schemas.microsoft.com/office/powerpoint/2010/main" val="2565745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53B06F07-4149-438B-B26D-B274E5A4BA66}" type="datetimeFigureOut">
              <a:rPr lang="it-IT" smtClean="0"/>
              <a:t>26/03/2021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FEC8A56D-50ED-4D79-A3C9-72E9083571C7}" type="slidenum">
              <a:rPr lang="it-IT" smtClean="0"/>
              <a:t>‹N›</a:t>
            </a:fld>
            <a:endParaRPr lang="it-IT"/>
          </a:p>
        </p:txBody>
      </p:sp>
    </p:spTree>
    <p:extLst>
      <p:ext uri="{BB962C8B-B14F-4D97-AF65-F5344CB8AC3E}">
        <p14:creationId xmlns:p14="http://schemas.microsoft.com/office/powerpoint/2010/main" val="487480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3B06F07-4149-438B-B26D-B274E5A4BA66}" type="datetimeFigureOut">
              <a:rPr lang="it-IT" smtClean="0"/>
              <a:t>26/03/2021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FEC8A56D-50ED-4D79-A3C9-72E9083571C7}" type="slidenum">
              <a:rPr lang="it-IT" smtClean="0"/>
              <a:t>‹N›</a:t>
            </a:fld>
            <a:endParaRPr lang="it-IT"/>
          </a:p>
        </p:txBody>
      </p:sp>
    </p:spTree>
    <p:extLst>
      <p:ext uri="{BB962C8B-B14F-4D97-AF65-F5344CB8AC3E}">
        <p14:creationId xmlns:p14="http://schemas.microsoft.com/office/powerpoint/2010/main" val="489713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53B06F07-4149-438B-B26D-B274E5A4BA66}" type="datetimeFigureOut">
              <a:rPr lang="it-IT" smtClean="0"/>
              <a:t>26/03/2021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FEC8A56D-50ED-4D79-A3C9-72E9083571C7}" type="slidenum">
              <a:rPr lang="it-IT" smtClean="0"/>
              <a:t>‹N›</a:t>
            </a:fld>
            <a:endParaRPr lang="it-IT"/>
          </a:p>
        </p:txBody>
      </p:sp>
    </p:spTree>
    <p:extLst>
      <p:ext uri="{BB962C8B-B14F-4D97-AF65-F5344CB8AC3E}">
        <p14:creationId xmlns:p14="http://schemas.microsoft.com/office/powerpoint/2010/main" val="822856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53B06F07-4149-438B-B26D-B274E5A4BA66}" type="datetimeFigureOut">
              <a:rPr lang="it-IT" smtClean="0"/>
              <a:t>26/03/2021</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FEC8A56D-50ED-4D79-A3C9-72E9083571C7}" type="slidenum">
              <a:rPr lang="it-IT" smtClean="0"/>
              <a:t>‹N›</a:t>
            </a:fld>
            <a:endParaRPr lang="it-IT"/>
          </a:p>
        </p:txBody>
      </p:sp>
    </p:spTree>
    <p:extLst>
      <p:ext uri="{BB962C8B-B14F-4D97-AF65-F5344CB8AC3E}">
        <p14:creationId xmlns:p14="http://schemas.microsoft.com/office/powerpoint/2010/main" val="2118196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53B06F07-4149-438B-B26D-B274E5A4BA66}" type="datetimeFigureOut">
              <a:rPr lang="it-IT" smtClean="0"/>
              <a:t>26/03/2021</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FEC8A56D-50ED-4D79-A3C9-72E9083571C7}" type="slidenum">
              <a:rPr lang="it-IT" smtClean="0"/>
              <a:t>‹N›</a:t>
            </a:fld>
            <a:endParaRPr lang="it-IT"/>
          </a:p>
        </p:txBody>
      </p:sp>
    </p:spTree>
    <p:extLst>
      <p:ext uri="{BB962C8B-B14F-4D97-AF65-F5344CB8AC3E}">
        <p14:creationId xmlns:p14="http://schemas.microsoft.com/office/powerpoint/2010/main" val="1700936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B06F07-4149-438B-B26D-B274E5A4BA66}" type="datetimeFigureOut">
              <a:rPr lang="it-IT" smtClean="0"/>
              <a:t>26/03/2021</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FEC8A56D-50ED-4D79-A3C9-72E9083571C7}" type="slidenum">
              <a:rPr lang="it-IT" smtClean="0"/>
              <a:t>‹N›</a:t>
            </a:fld>
            <a:endParaRPr lang="it-IT"/>
          </a:p>
        </p:txBody>
      </p:sp>
    </p:spTree>
    <p:extLst>
      <p:ext uri="{BB962C8B-B14F-4D97-AF65-F5344CB8AC3E}">
        <p14:creationId xmlns:p14="http://schemas.microsoft.com/office/powerpoint/2010/main" val="763423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53B06F07-4149-438B-B26D-B274E5A4BA66}" type="datetimeFigureOut">
              <a:rPr lang="it-IT" smtClean="0"/>
              <a:t>26/03/2021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FEC8A56D-50ED-4D79-A3C9-72E9083571C7}" type="slidenum">
              <a:rPr lang="it-IT" smtClean="0"/>
              <a:t>‹N›</a:t>
            </a:fld>
            <a:endParaRPr lang="it-IT"/>
          </a:p>
        </p:txBody>
      </p:sp>
    </p:spTree>
    <p:extLst>
      <p:ext uri="{BB962C8B-B14F-4D97-AF65-F5344CB8AC3E}">
        <p14:creationId xmlns:p14="http://schemas.microsoft.com/office/powerpoint/2010/main" val="1625665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53B06F07-4149-438B-B26D-B274E5A4BA66}" type="datetimeFigureOut">
              <a:rPr lang="it-IT" smtClean="0"/>
              <a:t>26/03/2021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FEC8A56D-50ED-4D79-A3C9-72E9083571C7}" type="slidenum">
              <a:rPr lang="it-IT" smtClean="0"/>
              <a:t>‹N›</a:t>
            </a:fld>
            <a:endParaRPr lang="it-IT"/>
          </a:p>
        </p:txBody>
      </p:sp>
    </p:spTree>
    <p:extLst>
      <p:ext uri="{BB962C8B-B14F-4D97-AF65-F5344CB8AC3E}">
        <p14:creationId xmlns:p14="http://schemas.microsoft.com/office/powerpoint/2010/main" val="828432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53B06F07-4149-438B-B26D-B274E5A4BA66}" type="datetimeFigureOut">
              <a:rPr lang="it-IT" smtClean="0"/>
              <a:t>26/03/2021</a:t>
            </a:fld>
            <a:endParaRPr lang="it-IT"/>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it-IT"/>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FEC8A56D-50ED-4D79-A3C9-72E9083571C7}" type="slidenum">
              <a:rPr lang="it-IT" smtClean="0"/>
              <a:t>‹N›</a:t>
            </a:fld>
            <a:endParaRPr lang="it-IT"/>
          </a:p>
        </p:txBody>
      </p:sp>
    </p:spTree>
    <p:extLst>
      <p:ext uri="{BB962C8B-B14F-4D97-AF65-F5344CB8AC3E}">
        <p14:creationId xmlns:p14="http://schemas.microsoft.com/office/powerpoint/2010/main" val="315338398"/>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37D2C8-B550-4141-81DE-ED60689F1497}"/>
              </a:ext>
            </a:extLst>
          </p:cNvPr>
          <p:cNvSpPr>
            <a:spLocks noGrp="1"/>
          </p:cNvSpPr>
          <p:nvPr>
            <p:ph type="ctrTitle"/>
          </p:nvPr>
        </p:nvSpPr>
        <p:spPr>
          <a:xfrm>
            <a:off x="1370693" y="1430860"/>
            <a:ext cx="9440034" cy="1828801"/>
          </a:xfrm>
        </p:spPr>
        <p:txBody>
          <a:bodyPr/>
          <a:lstStyle/>
          <a:p>
            <a:pPr algn="l"/>
            <a:r>
              <a:rPr lang="it-IT" dirty="0"/>
              <a:t>MHW1</a:t>
            </a:r>
          </a:p>
        </p:txBody>
      </p:sp>
      <p:sp>
        <p:nvSpPr>
          <p:cNvPr id="3" name="Sottotitolo 2">
            <a:extLst>
              <a:ext uri="{FF2B5EF4-FFF2-40B4-BE49-F238E27FC236}">
                <a16:creationId xmlns:a16="http://schemas.microsoft.com/office/drawing/2014/main" id="{65585BBC-747C-476A-9B63-AF96F48D5F68}"/>
              </a:ext>
            </a:extLst>
          </p:cNvPr>
          <p:cNvSpPr>
            <a:spLocks noGrp="1"/>
          </p:cNvSpPr>
          <p:nvPr>
            <p:ph type="subTitle" idx="1"/>
          </p:nvPr>
        </p:nvSpPr>
        <p:spPr/>
        <p:txBody>
          <a:bodyPr>
            <a:normAutofit fontScale="85000" lnSpcReduction="10000"/>
          </a:bodyPr>
          <a:lstStyle/>
          <a:p>
            <a:pPr algn="l"/>
            <a:r>
              <a:rPr lang="it-IT" dirty="0"/>
              <a:t>Gabriele Sinatra</a:t>
            </a:r>
          </a:p>
          <a:p>
            <a:pPr algn="l"/>
            <a:r>
              <a:rPr lang="it-IT" dirty="0"/>
              <a:t>Matricola: o46002283</a:t>
            </a:r>
          </a:p>
          <a:p>
            <a:pPr algn="l"/>
            <a:r>
              <a:rPr lang="it-IT" dirty="0"/>
              <a:t>27/03/2021</a:t>
            </a:r>
          </a:p>
        </p:txBody>
      </p:sp>
    </p:spTree>
    <p:extLst>
      <p:ext uri="{BB962C8B-B14F-4D97-AF65-F5344CB8AC3E}">
        <p14:creationId xmlns:p14="http://schemas.microsoft.com/office/powerpoint/2010/main" val="1701629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165F8FAD-8DB9-465C-ACC7-77EF5B9EBE88}"/>
              </a:ext>
            </a:extLst>
          </p:cNvPr>
          <p:cNvSpPr txBox="1"/>
          <p:nvPr/>
        </p:nvSpPr>
        <p:spPr>
          <a:xfrm>
            <a:off x="1879768" y="867266"/>
            <a:ext cx="144230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it-IT" dirty="0"/>
              <a:t>CSS</a:t>
            </a:r>
          </a:p>
        </p:txBody>
      </p:sp>
      <p:sp>
        <p:nvSpPr>
          <p:cNvPr id="5" name="CasellaDiTesto 4">
            <a:extLst>
              <a:ext uri="{FF2B5EF4-FFF2-40B4-BE49-F238E27FC236}">
                <a16:creationId xmlns:a16="http://schemas.microsoft.com/office/drawing/2014/main" id="{11622FD7-7E3E-49E5-806B-54A28E9E61D5}"/>
              </a:ext>
            </a:extLst>
          </p:cNvPr>
          <p:cNvSpPr txBox="1"/>
          <p:nvPr/>
        </p:nvSpPr>
        <p:spPr>
          <a:xfrm>
            <a:off x="8469181" y="0"/>
            <a:ext cx="3722819"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it-IT" sz="2800" b="1" dirty="0"/>
              <a:t>Barra di navigazione</a:t>
            </a:r>
            <a:endParaRPr lang="it-IT" b="1" dirty="0"/>
          </a:p>
        </p:txBody>
      </p:sp>
      <p:sp>
        <p:nvSpPr>
          <p:cNvPr id="2" name="Rettangolo 1">
            <a:extLst>
              <a:ext uri="{FF2B5EF4-FFF2-40B4-BE49-F238E27FC236}">
                <a16:creationId xmlns:a16="http://schemas.microsoft.com/office/drawing/2014/main" id="{DC44F7FB-86B9-4885-AE40-5976340485EF}"/>
              </a:ext>
            </a:extLst>
          </p:cNvPr>
          <p:cNvSpPr/>
          <p:nvPr/>
        </p:nvSpPr>
        <p:spPr>
          <a:xfrm>
            <a:off x="403596" y="1443841"/>
            <a:ext cx="4394647" cy="3970318"/>
          </a:xfrm>
          <a:prstGeom prst="rect">
            <a:avLst/>
          </a:prstGeom>
        </p:spPr>
        <p:txBody>
          <a:bodyPr wrap="square">
            <a:spAutoFit/>
          </a:bodyPr>
          <a:lstStyle/>
          <a:p>
            <a:r>
              <a:rPr lang="it-IT" dirty="0">
                <a:solidFill>
                  <a:srgbClr val="D7BA7D"/>
                </a:solidFill>
                <a:latin typeface="Consolas" panose="020B0609020204030204" pitchFamily="49" charset="0"/>
              </a:rPr>
              <a:t>#mobile</a:t>
            </a:r>
            <a:r>
              <a:rPr lang="it-IT" dirty="0">
                <a:solidFill>
                  <a:srgbClr val="D4D4D4"/>
                </a:solidFill>
                <a:latin typeface="Consolas" panose="020B0609020204030204" pitchFamily="49" charset="0"/>
              </a:rPr>
              <a:t>{</a:t>
            </a:r>
          </a:p>
          <a:p>
            <a:r>
              <a:rPr lang="it-IT" dirty="0">
                <a:solidFill>
                  <a:srgbClr val="D4D4D4"/>
                </a:solidFill>
                <a:latin typeface="Consolas" panose="020B0609020204030204" pitchFamily="49" charset="0"/>
              </a:rPr>
              <a:t>  </a:t>
            </a:r>
            <a:r>
              <a:rPr lang="it-IT" dirty="0">
                <a:solidFill>
                  <a:srgbClr val="9CDCFE"/>
                </a:solidFill>
                <a:latin typeface="Consolas" panose="020B0609020204030204" pitchFamily="49" charset="0"/>
              </a:rPr>
              <a:t>display</a:t>
            </a:r>
            <a:r>
              <a:rPr lang="it-IT" dirty="0">
                <a:solidFill>
                  <a:srgbClr val="D4D4D4"/>
                </a:solidFill>
                <a:latin typeface="Consolas" panose="020B0609020204030204" pitchFamily="49" charset="0"/>
              </a:rPr>
              <a:t>: </a:t>
            </a:r>
            <a:r>
              <a:rPr lang="it-IT" dirty="0">
                <a:solidFill>
                  <a:srgbClr val="CE9178"/>
                </a:solidFill>
                <a:latin typeface="Consolas" panose="020B0609020204030204" pitchFamily="49" charset="0"/>
              </a:rPr>
              <a:t>none</a:t>
            </a:r>
            <a:r>
              <a:rPr lang="it-IT" dirty="0">
                <a:solidFill>
                  <a:srgbClr val="D4D4D4"/>
                </a:solidFill>
                <a:latin typeface="Consolas" panose="020B0609020204030204" pitchFamily="49" charset="0"/>
              </a:rPr>
              <a:t>;</a:t>
            </a:r>
          </a:p>
          <a:p>
            <a:r>
              <a:rPr lang="it-IT" dirty="0">
                <a:solidFill>
                  <a:srgbClr val="D4D4D4"/>
                </a:solidFill>
                <a:latin typeface="Consolas" panose="020B0609020204030204" pitchFamily="49" charset="0"/>
              </a:rPr>
              <a:t>  </a:t>
            </a:r>
            <a:r>
              <a:rPr lang="it-IT" dirty="0" err="1">
                <a:solidFill>
                  <a:srgbClr val="9CDCFE"/>
                </a:solidFill>
                <a:latin typeface="Consolas" panose="020B0609020204030204" pitchFamily="49" charset="0"/>
              </a:rPr>
              <a:t>height</a:t>
            </a:r>
            <a:r>
              <a:rPr lang="it-IT" dirty="0">
                <a:solidFill>
                  <a:srgbClr val="D4D4D4"/>
                </a:solidFill>
                <a:latin typeface="Consolas" panose="020B0609020204030204" pitchFamily="49" charset="0"/>
              </a:rPr>
              <a:t>: </a:t>
            </a:r>
            <a:r>
              <a:rPr lang="it-IT" dirty="0">
                <a:solidFill>
                  <a:srgbClr val="B5CEA8"/>
                </a:solidFill>
                <a:latin typeface="Consolas" panose="020B0609020204030204" pitchFamily="49" charset="0"/>
              </a:rPr>
              <a:t>10.5%</a:t>
            </a:r>
            <a:r>
              <a:rPr lang="it-IT" dirty="0">
                <a:solidFill>
                  <a:srgbClr val="D4D4D4"/>
                </a:solidFill>
                <a:latin typeface="Consolas" panose="020B0609020204030204" pitchFamily="49" charset="0"/>
              </a:rPr>
              <a:t>;</a:t>
            </a:r>
          </a:p>
          <a:p>
            <a:r>
              <a:rPr lang="it-IT" dirty="0">
                <a:solidFill>
                  <a:srgbClr val="D4D4D4"/>
                </a:solidFill>
                <a:latin typeface="Consolas" panose="020B0609020204030204" pitchFamily="49" charset="0"/>
              </a:rPr>
              <a:t>  </a:t>
            </a:r>
            <a:r>
              <a:rPr lang="it-IT" dirty="0" err="1">
                <a:solidFill>
                  <a:srgbClr val="9CDCFE"/>
                </a:solidFill>
                <a:latin typeface="Consolas" panose="020B0609020204030204" pitchFamily="49" charset="0"/>
              </a:rPr>
              <a:t>width</a:t>
            </a:r>
            <a:r>
              <a:rPr lang="it-IT" dirty="0">
                <a:solidFill>
                  <a:srgbClr val="D4D4D4"/>
                </a:solidFill>
                <a:latin typeface="Consolas" panose="020B0609020204030204" pitchFamily="49" charset="0"/>
              </a:rPr>
              <a:t>: </a:t>
            </a:r>
            <a:r>
              <a:rPr lang="it-IT" dirty="0">
                <a:solidFill>
                  <a:srgbClr val="B5CEA8"/>
                </a:solidFill>
                <a:latin typeface="Consolas" panose="020B0609020204030204" pitchFamily="49" charset="0"/>
              </a:rPr>
              <a:t>100%</a:t>
            </a:r>
            <a:r>
              <a:rPr lang="it-IT" dirty="0">
                <a:solidFill>
                  <a:srgbClr val="D4D4D4"/>
                </a:solidFill>
                <a:latin typeface="Consolas" panose="020B0609020204030204" pitchFamily="49" charset="0"/>
              </a:rPr>
              <a:t>;</a:t>
            </a:r>
          </a:p>
          <a:p>
            <a:r>
              <a:rPr lang="it-IT" dirty="0">
                <a:solidFill>
                  <a:srgbClr val="D4D4D4"/>
                </a:solidFill>
                <a:latin typeface="Consolas" panose="020B0609020204030204" pitchFamily="49" charset="0"/>
              </a:rPr>
              <a:t>  </a:t>
            </a:r>
            <a:r>
              <a:rPr lang="it-IT" dirty="0">
                <a:solidFill>
                  <a:srgbClr val="9CDCFE"/>
                </a:solidFill>
                <a:latin typeface="Consolas" panose="020B0609020204030204" pitchFamily="49" charset="0"/>
              </a:rPr>
              <a:t>position</a:t>
            </a:r>
            <a:r>
              <a:rPr lang="it-IT" dirty="0">
                <a:solidFill>
                  <a:srgbClr val="D4D4D4"/>
                </a:solidFill>
                <a:latin typeface="Consolas" panose="020B0609020204030204" pitchFamily="49" charset="0"/>
              </a:rPr>
              <a:t>: </a:t>
            </a:r>
            <a:r>
              <a:rPr lang="it-IT" dirty="0" err="1">
                <a:solidFill>
                  <a:srgbClr val="CE9178"/>
                </a:solidFill>
                <a:latin typeface="Consolas" panose="020B0609020204030204" pitchFamily="49" charset="0"/>
              </a:rPr>
              <a:t>fixed</a:t>
            </a:r>
            <a:r>
              <a:rPr lang="it-IT" dirty="0">
                <a:solidFill>
                  <a:srgbClr val="D4D4D4"/>
                </a:solidFill>
                <a:latin typeface="Consolas" panose="020B0609020204030204" pitchFamily="49" charset="0"/>
              </a:rPr>
              <a:t>;</a:t>
            </a:r>
          </a:p>
          <a:p>
            <a:r>
              <a:rPr lang="it-IT" dirty="0">
                <a:solidFill>
                  <a:srgbClr val="D4D4D4"/>
                </a:solidFill>
                <a:latin typeface="Consolas" panose="020B0609020204030204" pitchFamily="49" charset="0"/>
              </a:rPr>
              <a:t>  </a:t>
            </a:r>
            <a:r>
              <a:rPr lang="it-IT" dirty="0">
                <a:solidFill>
                  <a:srgbClr val="9CDCFE"/>
                </a:solidFill>
                <a:latin typeface="Consolas" panose="020B0609020204030204" pitchFamily="49" charset="0"/>
              </a:rPr>
              <a:t>background-color</a:t>
            </a:r>
            <a:r>
              <a:rPr lang="it-IT" dirty="0">
                <a:solidFill>
                  <a:srgbClr val="D4D4D4"/>
                </a:solidFill>
                <a:latin typeface="Consolas" panose="020B0609020204030204" pitchFamily="49" charset="0"/>
              </a:rPr>
              <a:t>: </a:t>
            </a:r>
            <a:r>
              <a:rPr lang="it-IT" dirty="0" err="1">
                <a:solidFill>
                  <a:srgbClr val="DCDCAA"/>
                </a:solidFill>
                <a:latin typeface="Consolas" panose="020B0609020204030204" pitchFamily="49" charset="0"/>
              </a:rPr>
              <a:t>rgba</a:t>
            </a:r>
            <a:r>
              <a:rPr lang="it-IT" dirty="0">
                <a:solidFill>
                  <a:srgbClr val="D4D4D4"/>
                </a:solidFill>
                <a:latin typeface="Consolas" panose="020B0609020204030204" pitchFamily="49" charset="0"/>
              </a:rPr>
              <a:t>(</a:t>
            </a:r>
            <a:r>
              <a:rPr lang="it-IT" dirty="0">
                <a:solidFill>
                  <a:srgbClr val="B5CEA8"/>
                </a:solidFill>
                <a:latin typeface="Consolas" panose="020B0609020204030204" pitchFamily="49" charset="0"/>
              </a:rPr>
              <a:t>255</a:t>
            </a:r>
            <a:r>
              <a:rPr lang="it-IT" dirty="0">
                <a:solidFill>
                  <a:srgbClr val="D4D4D4"/>
                </a:solidFill>
                <a:latin typeface="Consolas" panose="020B0609020204030204" pitchFamily="49" charset="0"/>
              </a:rPr>
              <a:t>, </a:t>
            </a:r>
            <a:r>
              <a:rPr lang="it-IT" dirty="0">
                <a:solidFill>
                  <a:srgbClr val="B5CEA8"/>
                </a:solidFill>
                <a:latin typeface="Consolas" panose="020B0609020204030204" pitchFamily="49" charset="0"/>
              </a:rPr>
              <a:t>255</a:t>
            </a:r>
            <a:r>
              <a:rPr lang="it-IT" dirty="0">
                <a:solidFill>
                  <a:srgbClr val="D4D4D4"/>
                </a:solidFill>
                <a:latin typeface="Consolas" panose="020B0609020204030204" pitchFamily="49" charset="0"/>
              </a:rPr>
              <a:t>, </a:t>
            </a:r>
            <a:r>
              <a:rPr lang="it-IT" dirty="0">
                <a:solidFill>
                  <a:srgbClr val="B5CEA8"/>
                </a:solidFill>
                <a:latin typeface="Consolas" panose="020B0609020204030204" pitchFamily="49" charset="0"/>
              </a:rPr>
              <a:t>255</a:t>
            </a:r>
            <a:r>
              <a:rPr lang="it-IT" dirty="0">
                <a:solidFill>
                  <a:srgbClr val="D4D4D4"/>
                </a:solidFill>
                <a:latin typeface="Consolas" panose="020B0609020204030204" pitchFamily="49" charset="0"/>
              </a:rPr>
              <a:t>, </a:t>
            </a:r>
            <a:r>
              <a:rPr lang="it-IT" dirty="0">
                <a:solidFill>
                  <a:srgbClr val="B5CEA8"/>
                </a:solidFill>
                <a:latin typeface="Consolas" panose="020B0609020204030204" pitchFamily="49" charset="0"/>
              </a:rPr>
              <a:t>.92</a:t>
            </a:r>
            <a:r>
              <a:rPr lang="it-IT" dirty="0">
                <a:solidFill>
                  <a:srgbClr val="D4D4D4"/>
                </a:solidFill>
                <a:latin typeface="Consolas" panose="020B0609020204030204" pitchFamily="49" charset="0"/>
              </a:rPr>
              <a:t>);</a:t>
            </a:r>
          </a:p>
          <a:p>
            <a:r>
              <a:rPr lang="it-IT" dirty="0">
                <a:solidFill>
                  <a:srgbClr val="D4D4D4"/>
                </a:solidFill>
                <a:latin typeface="Consolas" panose="020B0609020204030204" pitchFamily="49" charset="0"/>
              </a:rPr>
              <a:t>  </a:t>
            </a:r>
            <a:r>
              <a:rPr lang="it-IT" dirty="0" err="1">
                <a:solidFill>
                  <a:srgbClr val="9CDCFE"/>
                </a:solidFill>
                <a:latin typeface="Consolas" panose="020B0609020204030204" pitchFamily="49" charset="0"/>
              </a:rPr>
              <a:t>justify-content</a:t>
            </a:r>
            <a:r>
              <a:rPr lang="it-IT" dirty="0">
                <a:solidFill>
                  <a:srgbClr val="D4D4D4"/>
                </a:solidFill>
                <a:latin typeface="Consolas" panose="020B0609020204030204" pitchFamily="49" charset="0"/>
              </a:rPr>
              <a:t>: </a:t>
            </a:r>
            <a:r>
              <a:rPr lang="it-IT" dirty="0" err="1">
                <a:solidFill>
                  <a:srgbClr val="CE9178"/>
                </a:solidFill>
                <a:latin typeface="Consolas" panose="020B0609020204030204" pitchFamily="49" charset="0"/>
              </a:rPr>
              <a:t>space-between</a:t>
            </a:r>
            <a:r>
              <a:rPr lang="it-IT" dirty="0">
                <a:solidFill>
                  <a:srgbClr val="D4D4D4"/>
                </a:solidFill>
                <a:latin typeface="Consolas" panose="020B0609020204030204" pitchFamily="49" charset="0"/>
              </a:rPr>
              <a:t>;</a:t>
            </a:r>
          </a:p>
          <a:p>
            <a:r>
              <a:rPr lang="it-IT" dirty="0">
                <a:solidFill>
                  <a:srgbClr val="D4D4D4"/>
                </a:solidFill>
                <a:latin typeface="Consolas" panose="020B0609020204030204" pitchFamily="49" charset="0"/>
              </a:rPr>
              <a:t>  </a:t>
            </a:r>
            <a:r>
              <a:rPr lang="it-IT" dirty="0" err="1">
                <a:solidFill>
                  <a:srgbClr val="9CDCFE"/>
                </a:solidFill>
                <a:latin typeface="Consolas" panose="020B0609020204030204" pitchFamily="49" charset="0"/>
              </a:rPr>
              <a:t>align</a:t>
            </a:r>
            <a:r>
              <a:rPr lang="it-IT" dirty="0">
                <a:solidFill>
                  <a:srgbClr val="9CDCFE"/>
                </a:solidFill>
                <a:latin typeface="Consolas" panose="020B0609020204030204" pitchFamily="49" charset="0"/>
              </a:rPr>
              <a:t>-items</a:t>
            </a:r>
            <a:r>
              <a:rPr lang="it-IT" dirty="0">
                <a:solidFill>
                  <a:srgbClr val="D4D4D4"/>
                </a:solidFill>
                <a:latin typeface="Consolas" panose="020B0609020204030204" pitchFamily="49" charset="0"/>
              </a:rPr>
              <a:t>: </a:t>
            </a:r>
            <a:r>
              <a:rPr lang="it-IT" dirty="0">
                <a:solidFill>
                  <a:srgbClr val="CE9178"/>
                </a:solidFill>
                <a:latin typeface="Consolas" panose="020B0609020204030204" pitchFamily="49" charset="0"/>
              </a:rPr>
              <a:t>center</a:t>
            </a:r>
            <a:r>
              <a:rPr lang="it-IT" dirty="0">
                <a:solidFill>
                  <a:srgbClr val="D4D4D4"/>
                </a:solidFill>
                <a:latin typeface="Consolas" panose="020B0609020204030204" pitchFamily="49" charset="0"/>
              </a:rPr>
              <a:t>;</a:t>
            </a:r>
          </a:p>
          <a:p>
            <a:r>
              <a:rPr lang="it-IT" dirty="0">
                <a:solidFill>
                  <a:srgbClr val="D4D4D4"/>
                </a:solidFill>
                <a:latin typeface="Consolas" panose="020B0609020204030204" pitchFamily="49" charset="0"/>
              </a:rPr>
              <a:t>  </a:t>
            </a:r>
            <a:r>
              <a:rPr lang="it-IT" dirty="0">
                <a:solidFill>
                  <a:srgbClr val="9CDCFE"/>
                </a:solidFill>
                <a:latin typeface="Consolas" panose="020B0609020204030204" pitchFamily="49" charset="0"/>
              </a:rPr>
              <a:t>z-index</a:t>
            </a:r>
            <a:r>
              <a:rPr lang="it-IT" dirty="0">
                <a:solidFill>
                  <a:srgbClr val="D4D4D4"/>
                </a:solidFill>
                <a:latin typeface="Consolas" panose="020B0609020204030204" pitchFamily="49" charset="0"/>
              </a:rPr>
              <a:t>: </a:t>
            </a:r>
            <a:r>
              <a:rPr lang="it-IT" dirty="0">
                <a:solidFill>
                  <a:srgbClr val="B5CEA8"/>
                </a:solidFill>
                <a:latin typeface="Consolas" panose="020B0609020204030204" pitchFamily="49" charset="0"/>
              </a:rPr>
              <a:t>10</a:t>
            </a:r>
            <a:r>
              <a:rPr lang="it-IT" dirty="0">
                <a:solidFill>
                  <a:srgbClr val="D4D4D4"/>
                </a:solidFill>
                <a:latin typeface="Consolas" panose="020B0609020204030204" pitchFamily="49" charset="0"/>
              </a:rPr>
              <a:t>;</a:t>
            </a:r>
          </a:p>
          <a:p>
            <a:r>
              <a:rPr lang="it-IT" dirty="0">
                <a:solidFill>
                  <a:srgbClr val="D4D4D4"/>
                </a:solidFill>
                <a:latin typeface="Consolas" panose="020B0609020204030204" pitchFamily="49" charset="0"/>
              </a:rPr>
              <a:t>  </a:t>
            </a:r>
            <a:r>
              <a:rPr lang="it-IT" dirty="0" err="1">
                <a:solidFill>
                  <a:srgbClr val="9CDCFE"/>
                </a:solidFill>
                <a:latin typeface="Consolas" panose="020B0609020204030204" pitchFamily="49" charset="0"/>
              </a:rPr>
              <a:t>padding-left</a:t>
            </a:r>
            <a:r>
              <a:rPr lang="it-IT" dirty="0">
                <a:solidFill>
                  <a:srgbClr val="D4D4D4"/>
                </a:solidFill>
                <a:latin typeface="Consolas" panose="020B0609020204030204" pitchFamily="49" charset="0"/>
              </a:rPr>
              <a:t>: </a:t>
            </a:r>
            <a:r>
              <a:rPr lang="it-IT" dirty="0">
                <a:solidFill>
                  <a:srgbClr val="B5CEA8"/>
                </a:solidFill>
                <a:latin typeface="Consolas" panose="020B0609020204030204" pitchFamily="49" charset="0"/>
              </a:rPr>
              <a:t>4%</a:t>
            </a:r>
            <a:r>
              <a:rPr lang="it-IT" dirty="0">
                <a:solidFill>
                  <a:srgbClr val="D4D4D4"/>
                </a:solidFill>
                <a:latin typeface="Consolas" panose="020B0609020204030204" pitchFamily="49" charset="0"/>
              </a:rPr>
              <a:t>;</a:t>
            </a:r>
          </a:p>
          <a:p>
            <a:r>
              <a:rPr lang="it-IT" dirty="0">
                <a:solidFill>
                  <a:srgbClr val="D4D4D4"/>
                </a:solidFill>
                <a:latin typeface="Consolas" panose="020B0609020204030204" pitchFamily="49" charset="0"/>
              </a:rPr>
              <a:t>  </a:t>
            </a:r>
            <a:r>
              <a:rPr lang="it-IT" dirty="0" err="1">
                <a:solidFill>
                  <a:srgbClr val="9CDCFE"/>
                </a:solidFill>
                <a:latin typeface="Consolas" panose="020B0609020204030204" pitchFamily="49" charset="0"/>
              </a:rPr>
              <a:t>padding-right</a:t>
            </a:r>
            <a:r>
              <a:rPr lang="it-IT" dirty="0">
                <a:solidFill>
                  <a:srgbClr val="D4D4D4"/>
                </a:solidFill>
                <a:latin typeface="Consolas" panose="020B0609020204030204" pitchFamily="49" charset="0"/>
              </a:rPr>
              <a:t>: </a:t>
            </a:r>
            <a:r>
              <a:rPr lang="it-IT" dirty="0">
                <a:solidFill>
                  <a:srgbClr val="B5CEA8"/>
                </a:solidFill>
                <a:latin typeface="Consolas" panose="020B0609020204030204" pitchFamily="49" charset="0"/>
              </a:rPr>
              <a:t>4%</a:t>
            </a:r>
            <a:r>
              <a:rPr lang="it-IT" dirty="0">
                <a:solidFill>
                  <a:srgbClr val="D4D4D4"/>
                </a:solidFill>
                <a:latin typeface="Consolas" panose="020B0609020204030204" pitchFamily="49" charset="0"/>
              </a:rPr>
              <a:t>;</a:t>
            </a:r>
          </a:p>
          <a:p>
            <a:r>
              <a:rPr lang="it-IT" dirty="0">
                <a:solidFill>
                  <a:srgbClr val="D4D4D4"/>
                </a:solidFill>
                <a:latin typeface="Consolas" panose="020B0609020204030204" pitchFamily="49" charset="0"/>
              </a:rPr>
              <a:t>  </a:t>
            </a:r>
            <a:r>
              <a:rPr lang="it-IT" dirty="0">
                <a:solidFill>
                  <a:srgbClr val="9CDCFE"/>
                </a:solidFill>
                <a:latin typeface="Consolas" panose="020B0609020204030204" pitchFamily="49" charset="0"/>
              </a:rPr>
              <a:t>top</a:t>
            </a:r>
            <a:r>
              <a:rPr lang="it-IT" dirty="0">
                <a:solidFill>
                  <a:srgbClr val="D4D4D4"/>
                </a:solidFill>
                <a:latin typeface="Consolas" panose="020B0609020204030204" pitchFamily="49" charset="0"/>
              </a:rPr>
              <a:t>: </a:t>
            </a:r>
            <a:r>
              <a:rPr lang="it-IT" dirty="0">
                <a:solidFill>
                  <a:srgbClr val="B5CEA8"/>
                </a:solidFill>
                <a:latin typeface="Consolas" panose="020B0609020204030204" pitchFamily="49" charset="0"/>
              </a:rPr>
              <a:t>0</a:t>
            </a:r>
            <a:r>
              <a:rPr lang="it-IT" dirty="0">
                <a:solidFill>
                  <a:srgbClr val="D4D4D4"/>
                </a:solidFill>
                <a:latin typeface="Consolas" panose="020B0609020204030204" pitchFamily="49" charset="0"/>
              </a:rPr>
              <a:t>;</a:t>
            </a:r>
            <a:br>
              <a:rPr lang="it-IT" dirty="0">
                <a:solidFill>
                  <a:srgbClr val="D4D4D4"/>
                </a:solidFill>
                <a:latin typeface="Consolas" panose="020B0609020204030204" pitchFamily="49" charset="0"/>
              </a:rPr>
            </a:br>
            <a:r>
              <a:rPr lang="it-IT" dirty="0">
                <a:solidFill>
                  <a:srgbClr val="D4D4D4"/>
                </a:solidFill>
                <a:latin typeface="Consolas" panose="020B0609020204030204" pitchFamily="49" charset="0"/>
              </a:rPr>
              <a:t>}</a:t>
            </a:r>
          </a:p>
        </p:txBody>
      </p:sp>
      <p:sp>
        <p:nvSpPr>
          <p:cNvPr id="7" name="Rettangolo 6">
            <a:extLst>
              <a:ext uri="{FF2B5EF4-FFF2-40B4-BE49-F238E27FC236}">
                <a16:creationId xmlns:a16="http://schemas.microsoft.com/office/drawing/2014/main" id="{ED663227-95BC-4B54-AFE7-082B1C761060}"/>
              </a:ext>
            </a:extLst>
          </p:cNvPr>
          <p:cNvSpPr/>
          <p:nvPr/>
        </p:nvSpPr>
        <p:spPr>
          <a:xfrm>
            <a:off x="5410266" y="1434593"/>
            <a:ext cx="3616751" cy="3354765"/>
          </a:xfrm>
          <a:prstGeom prst="rect">
            <a:avLst/>
          </a:prstGeom>
        </p:spPr>
        <p:txBody>
          <a:bodyPr wrap="square">
            <a:spAutoFit/>
          </a:bodyPr>
          <a:lstStyle/>
          <a:p>
            <a:r>
              <a:rPr lang="it-IT" sz="1600" dirty="0">
                <a:solidFill>
                  <a:srgbClr val="C586C0"/>
                </a:solidFill>
                <a:latin typeface="Consolas" panose="020B0609020204030204" pitchFamily="49" charset="0"/>
              </a:rPr>
              <a:t>@media</a:t>
            </a:r>
            <a:r>
              <a:rPr lang="it-IT" sz="1600" dirty="0">
                <a:solidFill>
                  <a:srgbClr val="D4D4D4"/>
                </a:solidFill>
                <a:latin typeface="Consolas" panose="020B0609020204030204" pitchFamily="49" charset="0"/>
              </a:rPr>
              <a:t> (</a:t>
            </a:r>
            <a:r>
              <a:rPr lang="it-IT" sz="1600" dirty="0">
                <a:solidFill>
                  <a:srgbClr val="9CDCFE"/>
                </a:solidFill>
                <a:latin typeface="Consolas" panose="020B0609020204030204" pitchFamily="49" charset="0"/>
              </a:rPr>
              <a:t>max-</a:t>
            </a:r>
            <a:r>
              <a:rPr lang="it-IT" sz="1600" dirty="0" err="1">
                <a:solidFill>
                  <a:srgbClr val="9CDCFE"/>
                </a:solidFill>
                <a:latin typeface="Consolas" panose="020B0609020204030204" pitchFamily="49" charset="0"/>
              </a:rPr>
              <a:t>width</a:t>
            </a:r>
            <a:r>
              <a:rPr lang="it-IT" sz="1600" dirty="0">
                <a:solidFill>
                  <a:srgbClr val="D4D4D4"/>
                </a:solidFill>
                <a:latin typeface="Consolas" panose="020B0609020204030204" pitchFamily="49" charset="0"/>
              </a:rPr>
              <a:t>: </a:t>
            </a:r>
            <a:r>
              <a:rPr lang="it-IT" sz="1600" dirty="0">
                <a:solidFill>
                  <a:srgbClr val="B5CEA8"/>
                </a:solidFill>
                <a:latin typeface="Consolas" panose="020B0609020204030204" pitchFamily="49" charset="0"/>
              </a:rPr>
              <a:t>1367px</a:t>
            </a:r>
            <a:r>
              <a:rPr lang="it-IT" sz="1600" dirty="0">
                <a:solidFill>
                  <a:srgbClr val="D4D4D4"/>
                </a:solidFill>
                <a:latin typeface="Consolas" panose="020B0609020204030204" pitchFamily="49" charset="0"/>
              </a:rPr>
              <a:t>) {</a:t>
            </a:r>
          </a:p>
          <a:p>
            <a:r>
              <a:rPr lang="it-IT" sz="1600" dirty="0">
                <a:solidFill>
                  <a:srgbClr val="D4D4D4"/>
                </a:solidFill>
                <a:latin typeface="Consolas" panose="020B0609020204030204" pitchFamily="49" charset="0"/>
              </a:rPr>
              <a:t>  </a:t>
            </a:r>
            <a:r>
              <a:rPr lang="it-IT" sz="1600" dirty="0">
                <a:solidFill>
                  <a:srgbClr val="D7BA7D"/>
                </a:solidFill>
                <a:latin typeface="Consolas" panose="020B0609020204030204" pitchFamily="49" charset="0"/>
              </a:rPr>
              <a:t>#desktop</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r>
              <a:rPr lang="it-IT" sz="1600" dirty="0">
                <a:solidFill>
                  <a:srgbClr val="9CDCFE"/>
                </a:solidFill>
                <a:latin typeface="Consolas" panose="020B0609020204030204" pitchFamily="49" charset="0"/>
              </a:rPr>
              <a:t>display</a:t>
            </a:r>
            <a:r>
              <a:rPr lang="it-IT" sz="1600" dirty="0">
                <a:solidFill>
                  <a:srgbClr val="D4D4D4"/>
                </a:solidFill>
                <a:latin typeface="Consolas" panose="020B0609020204030204" pitchFamily="49" charset="0"/>
              </a:rPr>
              <a:t>: </a:t>
            </a:r>
            <a:r>
              <a:rPr lang="it-IT" sz="1600" dirty="0">
                <a:solidFill>
                  <a:srgbClr val="CE9178"/>
                </a:solidFill>
                <a:latin typeface="Consolas" panose="020B0609020204030204" pitchFamily="49" charset="0"/>
              </a:rPr>
              <a:t>none</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p>
          <a:p>
            <a:r>
              <a:rPr lang="it-IT" sz="1600" dirty="0">
                <a:solidFill>
                  <a:srgbClr val="D4D4D4"/>
                </a:solidFill>
                <a:latin typeface="Consolas" panose="020B0609020204030204" pitchFamily="49" charset="0"/>
              </a:rPr>
              <a:t>  </a:t>
            </a:r>
            <a:r>
              <a:rPr lang="it-IT" sz="1600" dirty="0">
                <a:solidFill>
                  <a:srgbClr val="D7BA7D"/>
                </a:solidFill>
                <a:latin typeface="Consolas" panose="020B0609020204030204" pitchFamily="49" charset="0"/>
              </a:rPr>
              <a:t>#mobile</a:t>
            </a:r>
            <a:r>
              <a:rPr lang="it-IT" sz="1600" dirty="0">
                <a:solidFill>
                  <a:srgbClr val="D4D4D4"/>
                </a:solidFill>
                <a:latin typeface="Consolas" panose="020B0609020204030204" pitchFamily="49" charset="0"/>
              </a:rPr>
              <a:t> {</a:t>
            </a:r>
          </a:p>
          <a:p>
            <a:r>
              <a:rPr lang="it-IT" sz="1600" dirty="0">
                <a:solidFill>
                  <a:srgbClr val="D4D4D4"/>
                </a:solidFill>
                <a:latin typeface="Consolas" panose="020B0609020204030204" pitchFamily="49" charset="0"/>
              </a:rPr>
              <a:t>    </a:t>
            </a:r>
            <a:r>
              <a:rPr lang="it-IT" sz="1600" dirty="0">
                <a:solidFill>
                  <a:srgbClr val="9CDCFE"/>
                </a:solidFill>
                <a:latin typeface="Consolas" panose="020B0609020204030204" pitchFamily="49" charset="0"/>
              </a:rPr>
              <a:t>display</a:t>
            </a:r>
            <a:r>
              <a:rPr lang="it-IT" sz="1600" dirty="0">
                <a:solidFill>
                  <a:srgbClr val="D4D4D4"/>
                </a:solidFill>
                <a:latin typeface="Consolas" panose="020B0609020204030204" pitchFamily="49" charset="0"/>
              </a:rPr>
              <a:t>: </a:t>
            </a:r>
            <a:r>
              <a:rPr lang="it-IT" sz="1600" dirty="0" err="1">
                <a:solidFill>
                  <a:srgbClr val="CE9178"/>
                </a:solidFill>
                <a:latin typeface="Consolas" panose="020B0609020204030204" pitchFamily="49" charset="0"/>
              </a:rPr>
              <a:t>flex</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br>
              <a:rPr lang="it-IT" sz="1600" dirty="0">
                <a:solidFill>
                  <a:srgbClr val="D4D4D4"/>
                </a:solidFill>
                <a:latin typeface="Consolas" panose="020B0609020204030204" pitchFamily="49" charset="0"/>
              </a:rPr>
            </a:br>
            <a:r>
              <a:rPr lang="it-IT" sz="1600" dirty="0">
                <a:solidFill>
                  <a:srgbClr val="D4D4D4"/>
                </a:solidFill>
                <a:latin typeface="Consolas" panose="020B0609020204030204" pitchFamily="49" charset="0"/>
              </a:rPr>
              <a:t>}</a:t>
            </a:r>
          </a:p>
          <a:p>
            <a:r>
              <a:rPr lang="it-IT" sz="1600" dirty="0">
                <a:solidFill>
                  <a:srgbClr val="C586C0"/>
                </a:solidFill>
                <a:latin typeface="Consolas" panose="020B0609020204030204" pitchFamily="49" charset="0"/>
              </a:rPr>
              <a:t>@media</a:t>
            </a:r>
            <a:r>
              <a:rPr lang="it-IT" sz="1600" dirty="0">
                <a:solidFill>
                  <a:srgbClr val="D4D4D4"/>
                </a:solidFill>
                <a:latin typeface="Consolas" panose="020B0609020204030204" pitchFamily="49" charset="0"/>
              </a:rPr>
              <a:t> (</a:t>
            </a:r>
            <a:r>
              <a:rPr lang="it-IT" sz="1600" dirty="0">
                <a:solidFill>
                  <a:srgbClr val="9CDCFE"/>
                </a:solidFill>
                <a:latin typeface="Consolas" panose="020B0609020204030204" pitchFamily="49" charset="0"/>
              </a:rPr>
              <a:t>max-</a:t>
            </a:r>
            <a:r>
              <a:rPr lang="it-IT" sz="1600" dirty="0" err="1">
                <a:solidFill>
                  <a:srgbClr val="9CDCFE"/>
                </a:solidFill>
                <a:latin typeface="Consolas" panose="020B0609020204030204" pitchFamily="49" charset="0"/>
              </a:rPr>
              <a:t>width</a:t>
            </a:r>
            <a:r>
              <a:rPr lang="it-IT" sz="1600" dirty="0">
                <a:solidFill>
                  <a:srgbClr val="D4D4D4"/>
                </a:solidFill>
                <a:latin typeface="Consolas" panose="020B0609020204030204" pitchFamily="49" charset="0"/>
              </a:rPr>
              <a:t>: </a:t>
            </a:r>
            <a:r>
              <a:rPr lang="it-IT" sz="1600" dirty="0">
                <a:solidFill>
                  <a:srgbClr val="B5CEA8"/>
                </a:solidFill>
                <a:latin typeface="Consolas" panose="020B0609020204030204" pitchFamily="49" charset="0"/>
              </a:rPr>
              <a:t>500px</a:t>
            </a:r>
            <a:r>
              <a:rPr lang="it-IT" sz="1600" dirty="0">
                <a:solidFill>
                  <a:srgbClr val="D4D4D4"/>
                </a:solidFill>
                <a:latin typeface="Consolas" panose="020B0609020204030204" pitchFamily="49" charset="0"/>
              </a:rPr>
              <a:t>) {</a:t>
            </a:r>
          </a:p>
          <a:p>
            <a:r>
              <a:rPr lang="it-IT" sz="1600" dirty="0">
                <a:solidFill>
                  <a:srgbClr val="D4D4D4"/>
                </a:solidFill>
                <a:latin typeface="Consolas" panose="020B0609020204030204" pitchFamily="49" charset="0"/>
              </a:rPr>
              <a:t>  </a:t>
            </a:r>
            <a:r>
              <a:rPr lang="it-IT" sz="1600" dirty="0">
                <a:solidFill>
                  <a:srgbClr val="D7BA7D"/>
                </a:solidFill>
                <a:latin typeface="Consolas" panose="020B0609020204030204" pitchFamily="49" charset="0"/>
              </a:rPr>
              <a:t>#sigin</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r>
              <a:rPr lang="it-IT" sz="1600" dirty="0" err="1">
                <a:solidFill>
                  <a:srgbClr val="9CDCFE"/>
                </a:solidFill>
                <a:latin typeface="Consolas" panose="020B0609020204030204" pitchFamily="49" charset="0"/>
              </a:rPr>
              <a:t>padding</a:t>
            </a:r>
            <a:r>
              <a:rPr lang="it-IT" sz="1600" dirty="0">
                <a:solidFill>
                  <a:srgbClr val="D4D4D4"/>
                </a:solidFill>
                <a:latin typeface="Consolas" panose="020B0609020204030204" pitchFamily="49" charset="0"/>
              </a:rPr>
              <a:t>: </a:t>
            </a:r>
            <a:r>
              <a:rPr lang="it-IT" sz="1600" dirty="0">
                <a:solidFill>
                  <a:srgbClr val="B5CEA8"/>
                </a:solidFill>
                <a:latin typeface="Consolas" panose="020B0609020204030204" pitchFamily="49" charset="0"/>
              </a:rPr>
              <a:t>12%</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p>
          <a:p>
            <a:r>
              <a:rPr lang="it-IT" sz="1600" dirty="0">
                <a:solidFill>
                  <a:srgbClr val="D4D4D4"/>
                </a:solidFill>
                <a:latin typeface="Consolas" panose="020B0609020204030204" pitchFamily="49" charset="0"/>
              </a:rPr>
              <a:t>  }</a:t>
            </a:r>
          </a:p>
        </p:txBody>
      </p:sp>
      <p:pic>
        <p:nvPicPr>
          <p:cNvPr id="8" name="Immagine 7" descr="Immagine che contiene testo, automobilismo&#10;&#10;Descrizione generata automaticamente">
            <a:extLst>
              <a:ext uri="{FF2B5EF4-FFF2-40B4-BE49-F238E27FC236}">
                <a16:creationId xmlns:a16="http://schemas.microsoft.com/office/drawing/2014/main" id="{CCEA2EF0-2BAB-486D-B3DC-009FC4EFBE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8421" y="1434593"/>
            <a:ext cx="2107622" cy="3790226"/>
          </a:xfrm>
          <a:prstGeom prst="rect">
            <a:avLst/>
          </a:prstGeom>
        </p:spPr>
      </p:pic>
      <p:sp>
        <p:nvSpPr>
          <p:cNvPr id="9" name="CasellaDiTesto 8">
            <a:extLst>
              <a:ext uri="{FF2B5EF4-FFF2-40B4-BE49-F238E27FC236}">
                <a16:creationId xmlns:a16="http://schemas.microsoft.com/office/drawing/2014/main" id="{F058BB88-A748-4E3B-BD46-BF097E86E3F2}"/>
              </a:ext>
            </a:extLst>
          </p:cNvPr>
          <p:cNvSpPr txBox="1"/>
          <p:nvPr/>
        </p:nvSpPr>
        <p:spPr>
          <a:xfrm>
            <a:off x="9870444" y="1088554"/>
            <a:ext cx="883575"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it-IT" dirty="0"/>
              <a:t>Mobile</a:t>
            </a:r>
          </a:p>
        </p:txBody>
      </p:sp>
    </p:spTree>
    <p:extLst>
      <p:ext uri="{BB962C8B-B14F-4D97-AF65-F5344CB8AC3E}">
        <p14:creationId xmlns:p14="http://schemas.microsoft.com/office/powerpoint/2010/main" val="4233393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2507DA61-3E78-4355-9EF7-F41FB9A9E203}"/>
              </a:ext>
            </a:extLst>
          </p:cNvPr>
          <p:cNvSpPr txBox="1"/>
          <p:nvPr/>
        </p:nvSpPr>
        <p:spPr>
          <a:xfrm>
            <a:off x="8469181" y="-14883"/>
            <a:ext cx="3722819"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it-IT" sz="2800" b="1" dirty="0"/>
              <a:t>Sezione contenuti</a:t>
            </a:r>
            <a:endParaRPr lang="it-IT" b="1" dirty="0"/>
          </a:p>
        </p:txBody>
      </p:sp>
      <p:sp>
        <p:nvSpPr>
          <p:cNvPr id="6" name="CasellaDiTesto 5">
            <a:extLst>
              <a:ext uri="{FF2B5EF4-FFF2-40B4-BE49-F238E27FC236}">
                <a16:creationId xmlns:a16="http://schemas.microsoft.com/office/drawing/2014/main" id="{972D743C-64D3-4D3C-9C6E-33613A73F430}"/>
              </a:ext>
            </a:extLst>
          </p:cNvPr>
          <p:cNvSpPr txBox="1"/>
          <p:nvPr/>
        </p:nvSpPr>
        <p:spPr>
          <a:xfrm>
            <a:off x="3629863" y="62061"/>
            <a:ext cx="152724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it-IT" dirty="0"/>
              <a:t>HTML</a:t>
            </a:r>
          </a:p>
        </p:txBody>
      </p:sp>
      <p:sp>
        <p:nvSpPr>
          <p:cNvPr id="2" name="Rettangolo 1">
            <a:extLst>
              <a:ext uri="{FF2B5EF4-FFF2-40B4-BE49-F238E27FC236}">
                <a16:creationId xmlns:a16="http://schemas.microsoft.com/office/drawing/2014/main" id="{AB081F6D-CA6A-4EE9-BD53-A6AEB8EE427C}"/>
              </a:ext>
            </a:extLst>
          </p:cNvPr>
          <p:cNvSpPr/>
          <p:nvPr/>
        </p:nvSpPr>
        <p:spPr>
          <a:xfrm>
            <a:off x="134190" y="438580"/>
            <a:ext cx="5371707" cy="6740307"/>
          </a:xfrm>
          <a:prstGeom prst="rect">
            <a:avLst/>
          </a:prstGeom>
        </p:spPr>
        <p:txBody>
          <a:bodyPr wrap="square">
            <a:spAutoFit/>
          </a:bodyPr>
          <a:lstStyle/>
          <a:p>
            <a:r>
              <a:rPr lang="it-IT" dirty="0">
                <a:solidFill>
                  <a:srgbClr val="D4D4D4"/>
                </a:solidFill>
                <a:latin typeface="Consolas" panose="020B0609020204030204" pitchFamily="49" charset="0"/>
              </a:rPr>
              <a:t>  </a:t>
            </a:r>
            <a:r>
              <a:rPr lang="it-IT" dirty="0">
                <a:solidFill>
                  <a:srgbClr val="808080"/>
                </a:solidFill>
                <a:latin typeface="Consolas" panose="020B0609020204030204" pitchFamily="49" charset="0"/>
              </a:rPr>
              <a:t>&lt;</a:t>
            </a:r>
            <a:r>
              <a:rPr lang="it-IT" dirty="0" err="1">
                <a:solidFill>
                  <a:srgbClr val="569CD6"/>
                </a:solidFill>
                <a:latin typeface="Consolas" panose="020B0609020204030204" pitchFamily="49" charset="0"/>
              </a:rPr>
              <a:t>section</a:t>
            </a:r>
            <a:r>
              <a:rPr lang="it-IT" dirty="0">
                <a:solidFill>
                  <a:srgbClr val="808080"/>
                </a:solidFill>
                <a:latin typeface="Consolas" panose="020B0609020204030204" pitchFamily="49" charset="0"/>
              </a:rPr>
              <a:t>&gt;</a:t>
            </a:r>
            <a:endParaRPr lang="it-IT" dirty="0">
              <a:solidFill>
                <a:srgbClr val="D4D4D4"/>
              </a:solidFill>
              <a:latin typeface="Consolas" panose="020B0609020204030204" pitchFamily="49" charset="0"/>
            </a:endParaRPr>
          </a:p>
          <a:p>
            <a:r>
              <a:rPr lang="it-IT" dirty="0">
                <a:solidFill>
                  <a:srgbClr val="D4D4D4"/>
                </a:solidFill>
                <a:latin typeface="Consolas" panose="020B0609020204030204" pitchFamily="49" charset="0"/>
              </a:rPr>
              <a:t>    </a:t>
            </a:r>
            <a:r>
              <a:rPr lang="it-IT" dirty="0">
                <a:solidFill>
                  <a:srgbClr val="808080"/>
                </a:solidFill>
                <a:latin typeface="Consolas" panose="020B0609020204030204" pitchFamily="49" charset="0"/>
              </a:rPr>
              <a:t>&lt;</a:t>
            </a:r>
            <a:r>
              <a:rPr lang="it-IT" dirty="0">
                <a:solidFill>
                  <a:srgbClr val="569CD6"/>
                </a:solidFill>
                <a:latin typeface="Consolas" panose="020B0609020204030204" pitchFamily="49" charset="0"/>
              </a:rPr>
              <a:t>div</a:t>
            </a:r>
            <a:r>
              <a:rPr lang="it-IT" dirty="0">
                <a:solidFill>
                  <a:srgbClr val="D4D4D4"/>
                </a:solidFill>
                <a:latin typeface="Consolas" panose="020B0609020204030204" pitchFamily="49" charset="0"/>
              </a:rPr>
              <a:t> </a:t>
            </a:r>
            <a:r>
              <a:rPr lang="it-IT" dirty="0">
                <a:solidFill>
                  <a:srgbClr val="9CDCFE"/>
                </a:solidFill>
                <a:latin typeface="Consolas" panose="020B0609020204030204" pitchFamily="49" charset="0"/>
              </a:rPr>
              <a:t>class</a:t>
            </a:r>
            <a:r>
              <a:rPr lang="it-IT" dirty="0">
                <a:solidFill>
                  <a:srgbClr val="D4D4D4"/>
                </a:solidFill>
                <a:latin typeface="Consolas" panose="020B0609020204030204" pitchFamily="49" charset="0"/>
              </a:rPr>
              <a:t> = </a:t>
            </a:r>
            <a:r>
              <a:rPr lang="it-IT" dirty="0">
                <a:solidFill>
                  <a:srgbClr val="CE9178"/>
                </a:solidFill>
                <a:latin typeface="Consolas" panose="020B0609020204030204" pitchFamily="49" charset="0"/>
              </a:rPr>
              <a:t>"</a:t>
            </a:r>
            <a:r>
              <a:rPr lang="it-IT" dirty="0" err="1">
                <a:solidFill>
                  <a:srgbClr val="CE9178"/>
                </a:solidFill>
                <a:latin typeface="Consolas" panose="020B0609020204030204" pitchFamily="49" charset="0"/>
              </a:rPr>
              <a:t>main</a:t>
            </a:r>
            <a:r>
              <a:rPr lang="it-IT" dirty="0">
                <a:solidFill>
                  <a:srgbClr val="CE9178"/>
                </a:solidFill>
                <a:latin typeface="Consolas" panose="020B0609020204030204" pitchFamily="49" charset="0"/>
              </a:rPr>
              <a:t>"</a:t>
            </a:r>
            <a:r>
              <a:rPr lang="it-IT" dirty="0">
                <a:solidFill>
                  <a:srgbClr val="808080"/>
                </a:solidFill>
                <a:latin typeface="Consolas" panose="020B0609020204030204" pitchFamily="49" charset="0"/>
              </a:rPr>
              <a:t>&gt;</a:t>
            </a:r>
            <a:endParaRPr lang="it-IT" dirty="0">
              <a:solidFill>
                <a:srgbClr val="D4D4D4"/>
              </a:solidFill>
              <a:latin typeface="Consolas" panose="020B0609020204030204" pitchFamily="49" charset="0"/>
            </a:endParaRPr>
          </a:p>
          <a:p>
            <a:r>
              <a:rPr lang="it-IT" dirty="0">
                <a:solidFill>
                  <a:srgbClr val="D4D4D4"/>
                </a:solidFill>
                <a:latin typeface="Consolas" panose="020B0609020204030204" pitchFamily="49" charset="0"/>
              </a:rPr>
              <a:t>      </a:t>
            </a:r>
            <a:r>
              <a:rPr lang="it-IT" dirty="0">
                <a:solidFill>
                  <a:srgbClr val="808080"/>
                </a:solidFill>
                <a:latin typeface="Consolas" panose="020B0609020204030204" pitchFamily="49" charset="0"/>
              </a:rPr>
              <a:t>&lt;</a:t>
            </a:r>
            <a:r>
              <a:rPr lang="it-IT" dirty="0">
                <a:solidFill>
                  <a:srgbClr val="569CD6"/>
                </a:solidFill>
                <a:latin typeface="Consolas" panose="020B0609020204030204" pitchFamily="49" charset="0"/>
              </a:rPr>
              <a:t>p</a:t>
            </a:r>
            <a:r>
              <a:rPr lang="it-IT" dirty="0">
                <a:solidFill>
                  <a:srgbClr val="808080"/>
                </a:solidFill>
                <a:latin typeface="Consolas" panose="020B0609020204030204" pitchFamily="49" charset="0"/>
              </a:rPr>
              <a:t>&gt;</a:t>
            </a:r>
            <a:r>
              <a:rPr lang="it-IT" dirty="0">
                <a:solidFill>
                  <a:srgbClr val="D4D4D4"/>
                </a:solidFill>
                <a:latin typeface="Consolas" panose="020B0609020204030204" pitchFamily="49" charset="0"/>
              </a:rPr>
              <a:t>“La cosa più bella che può fare un uomo vestito è guidare di traverso” - </a:t>
            </a:r>
            <a:r>
              <a:rPr lang="it-IT" dirty="0" err="1">
                <a:solidFill>
                  <a:srgbClr val="D4D4D4"/>
                </a:solidFill>
                <a:latin typeface="Consolas" panose="020B0609020204030204" pitchFamily="49" charset="0"/>
              </a:rPr>
              <a:t>Miki</a:t>
            </a:r>
            <a:r>
              <a:rPr lang="it-IT" dirty="0">
                <a:solidFill>
                  <a:srgbClr val="D4D4D4"/>
                </a:solidFill>
                <a:latin typeface="Consolas" panose="020B0609020204030204" pitchFamily="49" charset="0"/>
              </a:rPr>
              <a:t> </a:t>
            </a:r>
            <a:r>
              <a:rPr lang="it-IT" dirty="0" err="1">
                <a:solidFill>
                  <a:srgbClr val="D4D4D4"/>
                </a:solidFill>
                <a:latin typeface="Consolas" panose="020B0609020204030204" pitchFamily="49" charset="0"/>
              </a:rPr>
              <a:t>Biasion</a:t>
            </a:r>
            <a:r>
              <a:rPr lang="it-IT" dirty="0">
                <a:solidFill>
                  <a:srgbClr val="808080"/>
                </a:solidFill>
                <a:latin typeface="Consolas" panose="020B0609020204030204" pitchFamily="49" charset="0"/>
              </a:rPr>
              <a:t>&lt;/</a:t>
            </a:r>
            <a:r>
              <a:rPr lang="it-IT" dirty="0">
                <a:solidFill>
                  <a:srgbClr val="569CD6"/>
                </a:solidFill>
                <a:latin typeface="Consolas" panose="020B0609020204030204" pitchFamily="49" charset="0"/>
              </a:rPr>
              <a:t>p</a:t>
            </a:r>
            <a:r>
              <a:rPr lang="it-IT" dirty="0">
                <a:solidFill>
                  <a:srgbClr val="808080"/>
                </a:solidFill>
                <a:latin typeface="Consolas" panose="020B0609020204030204" pitchFamily="49" charset="0"/>
              </a:rPr>
              <a:t>&gt;</a:t>
            </a:r>
            <a:endParaRPr lang="it-IT" dirty="0">
              <a:solidFill>
                <a:srgbClr val="D4D4D4"/>
              </a:solidFill>
              <a:latin typeface="Consolas" panose="020B0609020204030204" pitchFamily="49" charset="0"/>
            </a:endParaRPr>
          </a:p>
          <a:p>
            <a:r>
              <a:rPr lang="it-IT" dirty="0">
                <a:solidFill>
                  <a:srgbClr val="D4D4D4"/>
                </a:solidFill>
                <a:latin typeface="Consolas" panose="020B0609020204030204" pitchFamily="49" charset="0"/>
              </a:rPr>
              <a:t>      </a:t>
            </a:r>
            <a:r>
              <a:rPr lang="it-IT" dirty="0">
                <a:solidFill>
                  <a:srgbClr val="808080"/>
                </a:solidFill>
                <a:latin typeface="Consolas" panose="020B0609020204030204" pitchFamily="49" charset="0"/>
              </a:rPr>
              <a:t>&lt;</a:t>
            </a:r>
            <a:r>
              <a:rPr lang="it-IT" dirty="0" err="1">
                <a:solidFill>
                  <a:srgbClr val="569CD6"/>
                </a:solidFill>
                <a:latin typeface="Consolas" panose="020B0609020204030204" pitchFamily="49" charset="0"/>
              </a:rPr>
              <a:t>img</a:t>
            </a:r>
            <a:r>
              <a:rPr lang="it-IT" dirty="0">
                <a:solidFill>
                  <a:srgbClr val="D4D4D4"/>
                </a:solidFill>
                <a:latin typeface="Consolas" panose="020B0609020204030204" pitchFamily="49" charset="0"/>
              </a:rPr>
              <a:t> </a:t>
            </a:r>
            <a:r>
              <a:rPr lang="it-IT" dirty="0" err="1">
                <a:solidFill>
                  <a:srgbClr val="9CDCFE"/>
                </a:solidFill>
                <a:latin typeface="Consolas" panose="020B0609020204030204" pitchFamily="49" charset="0"/>
              </a:rPr>
              <a:t>src</a:t>
            </a:r>
            <a:r>
              <a:rPr lang="it-IT" dirty="0">
                <a:solidFill>
                  <a:srgbClr val="D4D4D4"/>
                </a:solidFill>
                <a:latin typeface="Consolas" panose="020B0609020204030204" pitchFamily="49" charset="0"/>
              </a:rPr>
              <a:t>=</a:t>
            </a:r>
            <a:r>
              <a:rPr lang="it-IT" dirty="0">
                <a:solidFill>
                  <a:srgbClr val="CE9178"/>
                </a:solidFill>
                <a:latin typeface="Consolas" panose="020B0609020204030204" pitchFamily="49" charset="0"/>
              </a:rPr>
              <a:t>"Immagini/porche.png"</a:t>
            </a:r>
            <a:r>
              <a:rPr lang="it-IT" dirty="0">
                <a:solidFill>
                  <a:srgbClr val="D4D4D4"/>
                </a:solidFill>
                <a:latin typeface="Consolas" panose="020B0609020204030204" pitchFamily="49" charset="0"/>
              </a:rPr>
              <a:t> </a:t>
            </a:r>
            <a:r>
              <a:rPr lang="it-IT" dirty="0">
                <a:solidFill>
                  <a:srgbClr val="808080"/>
                </a:solidFill>
                <a:latin typeface="Consolas" panose="020B0609020204030204" pitchFamily="49" charset="0"/>
              </a:rPr>
              <a:t>/&gt;</a:t>
            </a:r>
            <a:endParaRPr lang="it-IT" dirty="0">
              <a:solidFill>
                <a:srgbClr val="D4D4D4"/>
              </a:solidFill>
              <a:latin typeface="Consolas" panose="020B0609020204030204" pitchFamily="49" charset="0"/>
            </a:endParaRPr>
          </a:p>
          <a:p>
            <a:r>
              <a:rPr lang="it-IT" dirty="0">
                <a:solidFill>
                  <a:srgbClr val="D4D4D4"/>
                </a:solidFill>
                <a:latin typeface="Consolas" panose="020B0609020204030204" pitchFamily="49" charset="0"/>
              </a:rPr>
              <a:t>      </a:t>
            </a:r>
            <a:r>
              <a:rPr lang="it-IT" dirty="0">
                <a:solidFill>
                  <a:srgbClr val="808080"/>
                </a:solidFill>
                <a:latin typeface="Consolas" panose="020B0609020204030204" pitchFamily="49" charset="0"/>
              </a:rPr>
              <a:t>&lt;/</a:t>
            </a:r>
            <a:r>
              <a:rPr lang="it-IT" dirty="0">
                <a:solidFill>
                  <a:srgbClr val="569CD6"/>
                </a:solidFill>
                <a:latin typeface="Consolas" panose="020B0609020204030204" pitchFamily="49" charset="0"/>
              </a:rPr>
              <a:t>div</a:t>
            </a:r>
            <a:r>
              <a:rPr lang="it-IT" dirty="0">
                <a:solidFill>
                  <a:srgbClr val="808080"/>
                </a:solidFill>
                <a:latin typeface="Consolas" panose="020B0609020204030204" pitchFamily="49" charset="0"/>
              </a:rPr>
              <a:t>&gt;</a:t>
            </a:r>
            <a:endParaRPr lang="it-IT" dirty="0">
              <a:solidFill>
                <a:srgbClr val="D4D4D4"/>
              </a:solidFill>
              <a:latin typeface="Consolas" panose="020B0609020204030204" pitchFamily="49" charset="0"/>
            </a:endParaRPr>
          </a:p>
          <a:p>
            <a:r>
              <a:rPr lang="it-IT" dirty="0">
                <a:solidFill>
                  <a:srgbClr val="D4D4D4"/>
                </a:solidFill>
                <a:latin typeface="Consolas" panose="020B0609020204030204" pitchFamily="49" charset="0"/>
              </a:rPr>
              <a:t>    </a:t>
            </a:r>
            <a:r>
              <a:rPr lang="it-IT" dirty="0">
                <a:solidFill>
                  <a:srgbClr val="808080"/>
                </a:solidFill>
                <a:latin typeface="Consolas" panose="020B0609020204030204" pitchFamily="49" charset="0"/>
              </a:rPr>
              <a:t>&lt;</a:t>
            </a:r>
            <a:r>
              <a:rPr lang="it-IT" dirty="0">
                <a:solidFill>
                  <a:srgbClr val="569CD6"/>
                </a:solidFill>
                <a:latin typeface="Consolas" panose="020B0609020204030204" pitchFamily="49" charset="0"/>
              </a:rPr>
              <a:t>div</a:t>
            </a:r>
            <a:r>
              <a:rPr lang="it-IT" dirty="0">
                <a:solidFill>
                  <a:srgbClr val="D4D4D4"/>
                </a:solidFill>
                <a:latin typeface="Consolas" panose="020B0609020204030204" pitchFamily="49" charset="0"/>
              </a:rPr>
              <a:t> </a:t>
            </a:r>
            <a:r>
              <a:rPr lang="it-IT" dirty="0">
                <a:solidFill>
                  <a:srgbClr val="9CDCFE"/>
                </a:solidFill>
                <a:latin typeface="Consolas" panose="020B0609020204030204" pitchFamily="49" charset="0"/>
              </a:rPr>
              <a:t>id</a:t>
            </a:r>
            <a:r>
              <a:rPr lang="it-IT" dirty="0">
                <a:solidFill>
                  <a:srgbClr val="D4D4D4"/>
                </a:solidFill>
                <a:latin typeface="Consolas" panose="020B0609020204030204" pitchFamily="49" charset="0"/>
              </a:rPr>
              <a:t>=</a:t>
            </a:r>
            <a:r>
              <a:rPr lang="it-IT" dirty="0">
                <a:solidFill>
                  <a:srgbClr val="CE9178"/>
                </a:solidFill>
                <a:latin typeface="Consolas" panose="020B0609020204030204" pitchFamily="49" charset="0"/>
              </a:rPr>
              <a:t>"</a:t>
            </a:r>
            <a:r>
              <a:rPr lang="it-IT" dirty="0" err="1">
                <a:solidFill>
                  <a:srgbClr val="CE9178"/>
                </a:solidFill>
                <a:latin typeface="Consolas" panose="020B0609020204030204" pitchFamily="49" charset="0"/>
              </a:rPr>
              <a:t>details</a:t>
            </a:r>
            <a:r>
              <a:rPr lang="it-IT" dirty="0">
                <a:solidFill>
                  <a:srgbClr val="CE9178"/>
                </a:solidFill>
                <a:latin typeface="Consolas" panose="020B0609020204030204" pitchFamily="49" charset="0"/>
              </a:rPr>
              <a:t>"</a:t>
            </a:r>
            <a:r>
              <a:rPr lang="it-IT" dirty="0">
                <a:solidFill>
                  <a:srgbClr val="808080"/>
                </a:solidFill>
                <a:latin typeface="Consolas" panose="020B0609020204030204" pitchFamily="49" charset="0"/>
              </a:rPr>
              <a:t>&gt;</a:t>
            </a:r>
            <a:endParaRPr lang="it-IT" dirty="0">
              <a:solidFill>
                <a:srgbClr val="D4D4D4"/>
              </a:solidFill>
              <a:latin typeface="Consolas" panose="020B0609020204030204" pitchFamily="49" charset="0"/>
            </a:endParaRPr>
          </a:p>
          <a:p>
            <a:r>
              <a:rPr lang="it-IT" dirty="0">
                <a:solidFill>
                  <a:srgbClr val="D4D4D4"/>
                </a:solidFill>
                <a:latin typeface="Consolas" panose="020B0609020204030204" pitchFamily="49" charset="0"/>
              </a:rPr>
              <a:t>      </a:t>
            </a:r>
            <a:r>
              <a:rPr lang="it-IT" dirty="0">
                <a:solidFill>
                  <a:srgbClr val="808080"/>
                </a:solidFill>
                <a:latin typeface="Consolas" panose="020B0609020204030204" pitchFamily="49" charset="0"/>
              </a:rPr>
              <a:t>&lt;</a:t>
            </a:r>
            <a:r>
              <a:rPr lang="it-IT" dirty="0">
                <a:solidFill>
                  <a:srgbClr val="569CD6"/>
                </a:solidFill>
                <a:latin typeface="Consolas" panose="020B0609020204030204" pitchFamily="49" charset="0"/>
              </a:rPr>
              <a:t>div</a:t>
            </a:r>
            <a:r>
              <a:rPr lang="it-IT" dirty="0">
                <a:solidFill>
                  <a:srgbClr val="808080"/>
                </a:solidFill>
                <a:latin typeface="Consolas" panose="020B0609020204030204" pitchFamily="49" charset="0"/>
              </a:rPr>
              <a:t>&gt;</a:t>
            </a:r>
            <a:endParaRPr lang="it-IT" dirty="0">
              <a:solidFill>
                <a:srgbClr val="D4D4D4"/>
              </a:solidFill>
              <a:latin typeface="Consolas" panose="020B0609020204030204" pitchFamily="49" charset="0"/>
            </a:endParaRPr>
          </a:p>
          <a:p>
            <a:r>
              <a:rPr lang="it-IT" dirty="0">
                <a:solidFill>
                  <a:srgbClr val="D4D4D4"/>
                </a:solidFill>
                <a:latin typeface="Consolas" panose="020B0609020204030204" pitchFamily="49" charset="0"/>
              </a:rPr>
              <a:t>        </a:t>
            </a:r>
            <a:r>
              <a:rPr lang="it-IT" dirty="0">
                <a:solidFill>
                  <a:srgbClr val="808080"/>
                </a:solidFill>
                <a:latin typeface="Consolas" panose="020B0609020204030204" pitchFamily="49" charset="0"/>
              </a:rPr>
              <a:t>&lt;</a:t>
            </a:r>
            <a:r>
              <a:rPr lang="it-IT" dirty="0" err="1">
                <a:solidFill>
                  <a:srgbClr val="569CD6"/>
                </a:solidFill>
                <a:latin typeface="Consolas" panose="020B0609020204030204" pitchFamily="49" charset="0"/>
              </a:rPr>
              <a:t>img</a:t>
            </a:r>
            <a:r>
              <a:rPr lang="it-IT" dirty="0">
                <a:solidFill>
                  <a:srgbClr val="D4D4D4"/>
                </a:solidFill>
                <a:latin typeface="Consolas" panose="020B0609020204030204" pitchFamily="49" charset="0"/>
              </a:rPr>
              <a:t> </a:t>
            </a:r>
            <a:r>
              <a:rPr lang="it-IT" dirty="0" err="1">
                <a:solidFill>
                  <a:srgbClr val="9CDCFE"/>
                </a:solidFill>
                <a:latin typeface="Consolas" panose="020B0609020204030204" pitchFamily="49" charset="0"/>
              </a:rPr>
              <a:t>src</a:t>
            </a:r>
            <a:r>
              <a:rPr lang="it-IT" dirty="0">
                <a:solidFill>
                  <a:srgbClr val="D4D4D4"/>
                </a:solidFill>
                <a:latin typeface="Consolas" panose="020B0609020204030204" pitchFamily="49" charset="0"/>
              </a:rPr>
              <a:t>=</a:t>
            </a:r>
            <a:r>
              <a:rPr lang="it-IT" dirty="0">
                <a:solidFill>
                  <a:srgbClr val="CE9178"/>
                </a:solidFill>
                <a:latin typeface="Consolas" panose="020B0609020204030204" pitchFamily="49" charset="0"/>
              </a:rPr>
              <a:t>"Immagini/Rally22.jpg"</a:t>
            </a:r>
            <a:r>
              <a:rPr lang="it-IT" dirty="0">
                <a:solidFill>
                  <a:srgbClr val="D4D4D4"/>
                </a:solidFill>
                <a:latin typeface="Consolas" panose="020B0609020204030204" pitchFamily="49" charset="0"/>
              </a:rPr>
              <a:t> </a:t>
            </a:r>
            <a:r>
              <a:rPr lang="it-IT" dirty="0">
                <a:solidFill>
                  <a:srgbClr val="808080"/>
                </a:solidFill>
                <a:latin typeface="Consolas" panose="020B0609020204030204" pitchFamily="49" charset="0"/>
              </a:rPr>
              <a:t>/&gt;</a:t>
            </a:r>
            <a:endParaRPr lang="it-IT" dirty="0">
              <a:solidFill>
                <a:srgbClr val="D4D4D4"/>
              </a:solidFill>
              <a:latin typeface="Consolas" panose="020B0609020204030204" pitchFamily="49" charset="0"/>
            </a:endParaRPr>
          </a:p>
          <a:p>
            <a:r>
              <a:rPr lang="it-IT" dirty="0">
                <a:solidFill>
                  <a:srgbClr val="D4D4D4"/>
                </a:solidFill>
                <a:latin typeface="Consolas" panose="020B0609020204030204" pitchFamily="49" charset="0"/>
              </a:rPr>
              <a:t>        </a:t>
            </a:r>
            <a:r>
              <a:rPr lang="it-IT" dirty="0">
                <a:solidFill>
                  <a:srgbClr val="808080"/>
                </a:solidFill>
                <a:latin typeface="Consolas" panose="020B0609020204030204" pitchFamily="49" charset="0"/>
              </a:rPr>
              <a:t>&lt;</a:t>
            </a:r>
            <a:r>
              <a:rPr lang="it-IT" dirty="0">
                <a:solidFill>
                  <a:srgbClr val="569CD6"/>
                </a:solidFill>
                <a:latin typeface="Consolas" panose="020B0609020204030204" pitchFamily="49" charset="0"/>
              </a:rPr>
              <a:t>div</a:t>
            </a:r>
            <a:r>
              <a:rPr lang="it-IT" dirty="0">
                <a:solidFill>
                  <a:srgbClr val="D4D4D4"/>
                </a:solidFill>
                <a:latin typeface="Consolas" panose="020B0609020204030204" pitchFamily="49" charset="0"/>
              </a:rPr>
              <a:t> </a:t>
            </a:r>
            <a:r>
              <a:rPr lang="it-IT" dirty="0">
                <a:solidFill>
                  <a:srgbClr val="9CDCFE"/>
                </a:solidFill>
                <a:latin typeface="Consolas" panose="020B0609020204030204" pitchFamily="49" charset="0"/>
              </a:rPr>
              <a:t>class</a:t>
            </a:r>
            <a:r>
              <a:rPr lang="it-IT" dirty="0">
                <a:solidFill>
                  <a:srgbClr val="D4D4D4"/>
                </a:solidFill>
                <a:latin typeface="Consolas" panose="020B0609020204030204" pitchFamily="49" charset="0"/>
              </a:rPr>
              <a:t> = </a:t>
            </a:r>
            <a:r>
              <a:rPr lang="it-IT" dirty="0" err="1">
                <a:solidFill>
                  <a:srgbClr val="CE9178"/>
                </a:solidFill>
                <a:latin typeface="Consolas" panose="020B0609020204030204" pitchFamily="49" charset="0"/>
              </a:rPr>
              <a:t>shadow</a:t>
            </a:r>
            <a:r>
              <a:rPr lang="it-IT" dirty="0">
                <a:solidFill>
                  <a:srgbClr val="808080"/>
                </a:solidFill>
                <a:latin typeface="Consolas" panose="020B0609020204030204" pitchFamily="49" charset="0"/>
              </a:rPr>
              <a:t>&gt;</a:t>
            </a:r>
            <a:endParaRPr lang="it-IT" dirty="0">
              <a:solidFill>
                <a:srgbClr val="D4D4D4"/>
              </a:solidFill>
              <a:latin typeface="Consolas" panose="020B0609020204030204" pitchFamily="49" charset="0"/>
            </a:endParaRPr>
          </a:p>
          <a:p>
            <a:r>
              <a:rPr lang="it-IT" dirty="0">
                <a:solidFill>
                  <a:srgbClr val="D4D4D4"/>
                </a:solidFill>
                <a:latin typeface="Consolas" panose="020B0609020204030204" pitchFamily="49" charset="0"/>
              </a:rPr>
              <a:t>        </a:t>
            </a:r>
            <a:r>
              <a:rPr lang="it-IT" dirty="0">
                <a:solidFill>
                  <a:srgbClr val="808080"/>
                </a:solidFill>
                <a:latin typeface="Consolas" panose="020B0609020204030204" pitchFamily="49" charset="0"/>
              </a:rPr>
              <a:t>&lt;</a:t>
            </a:r>
            <a:r>
              <a:rPr lang="it-IT" dirty="0">
                <a:solidFill>
                  <a:srgbClr val="569CD6"/>
                </a:solidFill>
                <a:latin typeface="Consolas" panose="020B0609020204030204" pitchFamily="49" charset="0"/>
              </a:rPr>
              <a:t>h1</a:t>
            </a:r>
            <a:r>
              <a:rPr lang="it-IT" dirty="0">
                <a:solidFill>
                  <a:srgbClr val="808080"/>
                </a:solidFill>
                <a:latin typeface="Consolas" panose="020B0609020204030204" pitchFamily="49" charset="0"/>
              </a:rPr>
              <a:t>&gt;</a:t>
            </a:r>
            <a:r>
              <a:rPr lang="it-IT" dirty="0">
                <a:solidFill>
                  <a:srgbClr val="D4D4D4"/>
                </a:solidFill>
                <a:latin typeface="Consolas" panose="020B0609020204030204" pitchFamily="49" charset="0"/>
              </a:rPr>
              <a:t>WRC </a:t>
            </a:r>
            <a:r>
              <a:rPr lang="it-IT" dirty="0" err="1">
                <a:solidFill>
                  <a:srgbClr val="D4D4D4"/>
                </a:solidFill>
                <a:latin typeface="Consolas" panose="020B0609020204030204" pitchFamily="49" charset="0"/>
              </a:rPr>
              <a:t>artic</a:t>
            </a:r>
            <a:r>
              <a:rPr lang="it-IT" dirty="0">
                <a:solidFill>
                  <a:srgbClr val="808080"/>
                </a:solidFill>
                <a:latin typeface="Consolas" panose="020B0609020204030204" pitchFamily="49" charset="0"/>
              </a:rPr>
              <a:t>&lt;/</a:t>
            </a:r>
            <a:r>
              <a:rPr lang="it-IT" dirty="0">
                <a:solidFill>
                  <a:srgbClr val="569CD6"/>
                </a:solidFill>
                <a:latin typeface="Consolas" panose="020B0609020204030204" pitchFamily="49" charset="0"/>
              </a:rPr>
              <a:t>h1</a:t>
            </a:r>
            <a:r>
              <a:rPr lang="it-IT" dirty="0">
                <a:solidFill>
                  <a:srgbClr val="808080"/>
                </a:solidFill>
                <a:latin typeface="Consolas" panose="020B0609020204030204" pitchFamily="49" charset="0"/>
              </a:rPr>
              <a:t>&gt;</a:t>
            </a:r>
            <a:endParaRPr lang="it-IT" dirty="0">
              <a:solidFill>
                <a:srgbClr val="D4D4D4"/>
              </a:solidFill>
              <a:latin typeface="Consolas" panose="020B0609020204030204" pitchFamily="49" charset="0"/>
            </a:endParaRPr>
          </a:p>
          <a:p>
            <a:r>
              <a:rPr lang="it-IT" dirty="0">
                <a:solidFill>
                  <a:srgbClr val="D4D4D4"/>
                </a:solidFill>
                <a:latin typeface="Consolas" panose="020B0609020204030204" pitchFamily="49" charset="0"/>
              </a:rPr>
              <a:t>        </a:t>
            </a:r>
            <a:r>
              <a:rPr lang="it-IT" dirty="0">
                <a:solidFill>
                  <a:srgbClr val="808080"/>
                </a:solidFill>
                <a:latin typeface="Consolas" panose="020B0609020204030204" pitchFamily="49" charset="0"/>
              </a:rPr>
              <a:t>&lt;</a:t>
            </a:r>
            <a:r>
              <a:rPr lang="it-IT" dirty="0">
                <a:solidFill>
                  <a:srgbClr val="569CD6"/>
                </a:solidFill>
                <a:latin typeface="Consolas" panose="020B0609020204030204" pitchFamily="49" charset="0"/>
              </a:rPr>
              <a:t>p</a:t>
            </a:r>
            <a:r>
              <a:rPr lang="it-IT" dirty="0">
                <a:solidFill>
                  <a:srgbClr val="808080"/>
                </a:solidFill>
                <a:latin typeface="Consolas" panose="020B0609020204030204" pitchFamily="49" charset="0"/>
              </a:rPr>
              <a:t>&gt;</a:t>
            </a:r>
            <a:endParaRPr lang="it-IT" dirty="0">
              <a:solidFill>
                <a:srgbClr val="D4D4D4"/>
              </a:solidFill>
              <a:latin typeface="Consolas" panose="020B0609020204030204" pitchFamily="49" charset="0"/>
            </a:endParaRPr>
          </a:p>
          <a:p>
            <a:r>
              <a:rPr lang="it-IT" dirty="0">
                <a:solidFill>
                  <a:srgbClr val="D4D4D4"/>
                </a:solidFill>
                <a:latin typeface="Consolas" panose="020B0609020204030204" pitchFamily="49" charset="0"/>
              </a:rPr>
              <a:t>          per la prima volta nella sua storia il WRC affronterà il rigore e le temperature </a:t>
            </a:r>
          </a:p>
          <a:p>
            <a:r>
              <a:rPr lang="it-IT" dirty="0">
                <a:solidFill>
                  <a:srgbClr val="D4D4D4"/>
                </a:solidFill>
                <a:latin typeface="Consolas" panose="020B0609020204030204" pitchFamily="49" charset="0"/>
              </a:rPr>
              <a:t>          glaciali del Circolo Polare Artico: sono previsti 30° sotto lo zero brr...</a:t>
            </a:r>
          </a:p>
          <a:p>
            <a:r>
              <a:rPr lang="it-IT" dirty="0">
                <a:solidFill>
                  <a:srgbClr val="D4D4D4"/>
                </a:solidFill>
                <a:latin typeface="Consolas" panose="020B0609020204030204" pitchFamily="49" charset="0"/>
              </a:rPr>
              <a:t>        </a:t>
            </a:r>
            <a:r>
              <a:rPr lang="it-IT" dirty="0">
                <a:solidFill>
                  <a:srgbClr val="808080"/>
                </a:solidFill>
                <a:latin typeface="Consolas" panose="020B0609020204030204" pitchFamily="49" charset="0"/>
              </a:rPr>
              <a:t>&lt;/</a:t>
            </a:r>
            <a:r>
              <a:rPr lang="it-IT" dirty="0">
                <a:solidFill>
                  <a:srgbClr val="569CD6"/>
                </a:solidFill>
                <a:latin typeface="Consolas" panose="020B0609020204030204" pitchFamily="49" charset="0"/>
              </a:rPr>
              <a:t>p</a:t>
            </a:r>
            <a:r>
              <a:rPr lang="it-IT" dirty="0">
                <a:solidFill>
                  <a:srgbClr val="808080"/>
                </a:solidFill>
                <a:latin typeface="Consolas" panose="020B0609020204030204" pitchFamily="49" charset="0"/>
              </a:rPr>
              <a:t>&gt;</a:t>
            </a:r>
            <a:endParaRPr lang="it-IT" dirty="0">
              <a:solidFill>
                <a:srgbClr val="D4D4D4"/>
              </a:solidFill>
              <a:latin typeface="Consolas" panose="020B0609020204030204" pitchFamily="49" charset="0"/>
            </a:endParaRPr>
          </a:p>
          <a:p>
            <a:r>
              <a:rPr lang="it-IT" dirty="0">
                <a:solidFill>
                  <a:srgbClr val="D4D4D4"/>
                </a:solidFill>
                <a:latin typeface="Consolas" panose="020B0609020204030204" pitchFamily="49" charset="0"/>
              </a:rPr>
              <a:t>      </a:t>
            </a:r>
            <a:r>
              <a:rPr lang="it-IT" dirty="0">
                <a:solidFill>
                  <a:srgbClr val="808080"/>
                </a:solidFill>
                <a:latin typeface="Consolas" panose="020B0609020204030204" pitchFamily="49" charset="0"/>
              </a:rPr>
              <a:t>&lt;/</a:t>
            </a:r>
            <a:r>
              <a:rPr lang="it-IT" dirty="0">
                <a:solidFill>
                  <a:srgbClr val="569CD6"/>
                </a:solidFill>
                <a:latin typeface="Consolas" panose="020B0609020204030204" pitchFamily="49" charset="0"/>
              </a:rPr>
              <a:t>div</a:t>
            </a:r>
            <a:r>
              <a:rPr lang="it-IT" dirty="0">
                <a:solidFill>
                  <a:srgbClr val="808080"/>
                </a:solidFill>
                <a:latin typeface="Consolas" panose="020B0609020204030204" pitchFamily="49" charset="0"/>
              </a:rPr>
              <a:t>&gt;</a:t>
            </a:r>
            <a:endParaRPr lang="it-IT" dirty="0">
              <a:solidFill>
                <a:srgbClr val="D4D4D4"/>
              </a:solidFill>
              <a:latin typeface="Consolas" panose="020B0609020204030204" pitchFamily="49" charset="0"/>
            </a:endParaRPr>
          </a:p>
          <a:p>
            <a:r>
              <a:rPr lang="it-IT" dirty="0">
                <a:solidFill>
                  <a:srgbClr val="D4D4D4"/>
                </a:solidFill>
                <a:latin typeface="Consolas" panose="020B0609020204030204" pitchFamily="49" charset="0"/>
              </a:rPr>
              <a:t>      </a:t>
            </a:r>
            <a:r>
              <a:rPr lang="it-IT" dirty="0">
                <a:solidFill>
                  <a:srgbClr val="808080"/>
                </a:solidFill>
                <a:latin typeface="Consolas" panose="020B0609020204030204" pitchFamily="49" charset="0"/>
              </a:rPr>
              <a:t>&lt;/</a:t>
            </a:r>
            <a:r>
              <a:rPr lang="it-IT" dirty="0">
                <a:solidFill>
                  <a:srgbClr val="569CD6"/>
                </a:solidFill>
                <a:latin typeface="Consolas" panose="020B0609020204030204" pitchFamily="49" charset="0"/>
              </a:rPr>
              <a:t>div</a:t>
            </a:r>
            <a:r>
              <a:rPr lang="it-IT" dirty="0">
                <a:solidFill>
                  <a:srgbClr val="808080"/>
                </a:solidFill>
                <a:latin typeface="Consolas" panose="020B0609020204030204" pitchFamily="49" charset="0"/>
              </a:rPr>
              <a:t>&gt;</a:t>
            </a:r>
            <a:endParaRPr lang="it-IT" dirty="0">
              <a:solidFill>
                <a:srgbClr val="D4D4D4"/>
              </a:solidFill>
              <a:latin typeface="Consolas" panose="020B0609020204030204" pitchFamily="49" charset="0"/>
            </a:endParaRPr>
          </a:p>
          <a:p>
            <a:r>
              <a:rPr lang="it-IT" dirty="0">
                <a:solidFill>
                  <a:srgbClr val="D4D4D4"/>
                </a:solidFill>
                <a:latin typeface="Consolas" panose="020B0609020204030204" pitchFamily="49" charset="0"/>
              </a:rPr>
              <a:t>      </a:t>
            </a:r>
            <a:endParaRPr lang="it-IT" b="0" dirty="0">
              <a:solidFill>
                <a:srgbClr val="D4D4D4"/>
              </a:solidFill>
              <a:effectLst/>
              <a:latin typeface="Consolas" panose="020B0609020204030204" pitchFamily="49" charset="0"/>
            </a:endParaRPr>
          </a:p>
        </p:txBody>
      </p:sp>
      <p:sp>
        <p:nvSpPr>
          <p:cNvPr id="7" name="Rettangolo 6">
            <a:extLst>
              <a:ext uri="{FF2B5EF4-FFF2-40B4-BE49-F238E27FC236}">
                <a16:creationId xmlns:a16="http://schemas.microsoft.com/office/drawing/2014/main" id="{80E18ABB-027F-46E3-9270-13BC67B0C92C}"/>
              </a:ext>
            </a:extLst>
          </p:cNvPr>
          <p:cNvSpPr/>
          <p:nvPr/>
        </p:nvSpPr>
        <p:spPr>
          <a:xfrm>
            <a:off x="5886396" y="508337"/>
            <a:ext cx="6096000" cy="4247317"/>
          </a:xfrm>
          <a:prstGeom prst="rect">
            <a:avLst/>
          </a:prstGeom>
        </p:spPr>
        <p:txBody>
          <a:bodyPr>
            <a:spAutoFit/>
          </a:bodyPr>
          <a:lstStyle/>
          <a:p>
            <a:r>
              <a:rPr lang="it-IT" dirty="0">
                <a:solidFill>
                  <a:srgbClr val="808080"/>
                </a:solidFill>
                <a:latin typeface="Consolas" panose="020B0609020204030204" pitchFamily="49" charset="0"/>
              </a:rPr>
              <a:t>&lt;</a:t>
            </a:r>
            <a:r>
              <a:rPr lang="it-IT" dirty="0">
                <a:solidFill>
                  <a:srgbClr val="569CD6"/>
                </a:solidFill>
                <a:latin typeface="Consolas" panose="020B0609020204030204" pitchFamily="49" charset="0"/>
              </a:rPr>
              <a:t>div</a:t>
            </a:r>
            <a:r>
              <a:rPr lang="it-IT" dirty="0">
                <a:solidFill>
                  <a:srgbClr val="808080"/>
                </a:solidFill>
                <a:latin typeface="Consolas" panose="020B0609020204030204" pitchFamily="49" charset="0"/>
              </a:rPr>
              <a:t>&gt;</a:t>
            </a:r>
            <a:endParaRPr lang="it-IT" dirty="0">
              <a:solidFill>
                <a:srgbClr val="D4D4D4"/>
              </a:solidFill>
              <a:latin typeface="Consolas" panose="020B0609020204030204" pitchFamily="49" charset="0"/>
            </a:endParaRPr>
          </a:p>
          <a:p>
            <a:r>
              <a:rPr lang="it-IT" dirty="0">
                <a:solidFill>
                  <a:srgbClr val="D4D4D4"/>
                </a:solidFill>
                <a:latin typeface="Consolas" panose="020B0609020204030204" pitchFamily="49" charset="0"/>
              </a:rPr>
              <a:t>        </a:t>
            </a:r>
            <a:r>
              <a:rPr lang="it-IT" dirty="0">
                <a:solidFill>
                  <a:srgbClr val="808080"/>
                </a:solidFill>
                <a:latin typeface="Consolas" panose="020B0609020204030204" pitchFamily="49" charset="0"/>
              </a:rPr>
              <a:t>&lt;</a:t>
            </a:r>
            <a:r>
              <a:rPr lang="it-IT" dirty="0" err="1">
                <a:solidFill>
                  <a:srgbClr val="569CD6"/>
                </a:solidFill>
                <a:latin typeface="Consolas" panose="020B0609020204030204" pitchFamily="49" charset="0"/>
              </a:rPr>
              <a:t>img</a:t>
            </a:r>
            <a:r>
              <a:rPr lang="it-IT" dirty="0">
                <a:solidFill>
                  <a:srgbClr val="D4D4D4"/>
                </a:solidFill>
                <a:latin typeface="Consolas" panose="020B0609020204030204" pitchFamily="49" charset="0"/>
              </a:rPr>
              <a:t> </a:t>
            </a:r>
            <a:r>
              <a:rPr lang="it-IT" dirty="0" err="1">
                <a:solidFill>
                  <a:srgbClr val="9CDCFE"/>
                </a:solidFill>
                <a:latin typeface="Consolas" panose="020B0609020204030204" pitchFamily="49" charset="0"/>
              </a:rPr>
              <a:t>src</a:t>
            </a:r>
            <a:r>
              <a:rPr lang="it-IT" dirty="0">
                <a:solidFill>
                  <a:srgbClr val="D4D4D4"/>
                </a:solidFill>
                <a:latin typeface="Consolas" panose="020B0609020204030204" pitchFamily="49" charset="0"/>
              </a:rPr>
              <a:t>=</a:t>
            </a:r>
            <a:r>
              <a:rPr lang="it-IT" dirty="0">
                <a:solidFill>
                  <a:srgbClr val="CE9178"/>
                </a:solidFill>
                <a:latin typeface="Consolas" panose="020B0609020204030204" pitchFamily="49" charset="0"/>
              </a:rPr>
              <a:t>"Immagini\Rally1.jpg"</a:t>
            </a:r>
            <a:r>
              <a:rPr lang="it-IT" dirty="0">
                <a:solidFill>
                  <a:srgbClr val="D4D4D4"/>
                </a:solidFill>
                <a:latin typeface="Consolas" panose="020B0609020204030204" pitchFamily="49" charset="0"/>
              </a:rPr>
              <a:t> </a:t>
            </a:r>
            <a:r>
              <a:rPr lang="it-IT" dirty="0">
                <a:solidFill>
                  <a:srgbClr val="808080"/>
                </a:solidFill>
                <a:latin typeface="Consolas" panose="020B0609020204030204" pitchFamily="49" charset="0"/>
              </a:rPr>
              <a:t>/&gt;</a:t>
            </a:r>
            <a:endParaRPr lang="it-IT" dirty="0">
              <a:solidFill>
                <a:srgbClr val="D4D4D4"/>
              </a:solidFill>
              <a:latin typeface="Consolas" panose="020B0609020204030204" pitchFamily="49" charset="0"/>
            </a:endParaRPr>
          </a:p>
          <a:p>
            <a:r>
              <a:rPr lang="it-IT" dirty="0">
                <a:solidFill>
                  <a:srgbClr val="D4D4D4"/>
                </a:solidFill>
                <a:latin typeface="Consolas" panose="020B0609020204030204" pitchFamily="49" charset="0"/>
              </a:rPr>
              <a:t>        </a:t>
            </a:r>
            <a:r>
              <a:rPr lang="it-IT" dirty="0">
                <a:solidFill>
                  <a:srgbClr val="808080"/>
                </a:solidFill>
                <a:latin typeface="Consolas" panose="020B0609020204030204" pitchFamily="49" charset="0"/>
              </a:rPr>
              <a:t>&lt;</a:t>
            </a:r>
            <a:r>
              <a:rPr lang="it-IT" dirty="0">
                <a:solidFill>
                  <a:srgbClr val="569CD6"/>
                </a:solidFill>
                <a:latin typeface="Consolas" panose="020B0609020204030204" pitchFamily="49" charset="0"/>
              </a:rPr>
              <a:t>div</a:t>
            </a:r>
            <a:r>
              <a:rPr lang="it-IT" dirty="0">
                <a:solidFill>
                  <a:srgbClr val="D4D4D4"/>
                </a:solidFill>
                <a:latin typeface="Consolas" panose="020B0609020204030204" pitchFamily="49" charset="0"/>
              </a:rPr>
              <a:t> </a:t>
            </a:r>
            <a:r>
              <a:rPr lang="it-IT" dirty="0">
                <a:solidFill>
                  <a:srgbClr val="9CDCFE"/>
                </a:solidFill>
                <a:latin typeface="Consolas" panose="020B0609020204030204" pitchFamily="49" charset="0"/>
              </a:rPr>
              <a:t>class</a:t>
            </a:r>
            <a:r>
              <a:rPr lang="it-IT" dirty="0">
                <a:solidFill>
                  <a:srgbClr val="808080"/>
                </a:solidFill>
                <a:latin typeface="Consolas" panose="020B0609020204030204" pitchFamily="49" charset="0"/>
              </a:rPr>
              <a:t>&gt;</a:t>
            </a:r>
            <a:endParaRPr lang="it-IT" dirty="0">
              <a:solidFill>
                <a:srgbClr val="D4D4D4"/>
              </a:solidFill>
              <a:latin typeface="Consolas" panose="020B0609020204030204" pitchFamily="49" charset="0"/>
            </a:endParaRPr>
          </a:p>
          <a:p>
            <a:r>
              <a:rPr lang="it-IT" dirty="0">
                <a:solidFill>
                  <a:srgbClr val="D4D4D4"/>
                </a:solidFill>
                <a:latin typeface="Consolas" panose="020B0609020204030204" pitchFamily="49" charset="0"/>
              </a:rPr>
              <a:t>        </a:t>
            </a:r>
            <a:r>
              <a:rPr lang="it-IT" dirty="0">
                <a:solidFill>
                  <a:srgbClr val="808080"/>
                </a:solidFill>
                <a:latin typeface="Consolas" panose="020B0609020204030204" pitchFamily="49" charset="0"/>
              </a:rPr>
              <a:t>&lt;</a:t>
            </a:r>
            <a:r>
              <a:rPr lang="it-IT" dirty="0">
                <a:solidFill>
                  <a:srgbClr val="569CD6"/>
                </a:solidFill>
                <a:latin typeface="Consolas" panose="020B0609020204030204" pitchFamily="49" charset="0"/>
              </a:rPr>
              <a:t>h1</a:t>
            </a:r>
            <a:r>
              <a:rPr lang="it-IT" dirty="0">
                <a:solidFill>
                  <a:srgbClr val="808080"/>
                </a:solidFill>
                <a:latin typeface="Consolas" panose="020B0609020204030204" pitchFamily="49" charset="0"/>
              </a:rPr>
              <a:t>&gt;</a:t>
            </a:r>
            <a:r>
              <a:rPr lang="it-IT" dirty="0">
                <a:solidFill>
                  <a:srgbClr val="D4D4D4"/>
                </a:solidFill>
                <a:latin typeface="Consolas" panose="020B0609020204030204" pitchFamily="49" charset="0"/>
              </a:rPr>
              <a:t>WRC </a:t>
            </a:r>
            <a:r>
              <a:rPr lang="it-IT" dirty="0" err="1">
                <a:solidFill>
                  <a:srgbClr val="D4D4D4"/>
                </a:solidFill>
                <a:latin typeface="Consolas" panose="020B0609020204030204" pitchFamily="49" charset="0"/>
              </a:rPr>
              <a:t>sardegna</a:t>
            </a:r>
            <a:r>
              <a:rPr lang="it-IT" dirty="0">
                <a:solidFill>
                  <a:srgbClr val="808080"/>
                </a:solidFill>
                <a:latin typeface="Consolas" panose="020B0609020204030204" pitchFamily="49" charset="0"/>
              </a:rPr>
              <a:t>&lt;/</a:t>
            </a:r>
            <a:r>
              <a:rPr lang="it-IT" dirty="0">
                <a:solidFill>
                  <a:srgbClr val="569CD6"/>
                </a:solidFill>
                <a:latin typeface="Consolas" panose="020B0609020204030204" pitchFamily="49" charset="0"/>
              </a:rPr>
              <a:t>h1</a:t>
            </a:r>
            <a:r>
              <a:rPr lang="it-IT" dirty="0">
                <a:solidFill>
                  <a:srgbClr val="808080"/>
                </a:solidFill>
                <a:latin typeface="Consolas" panose="020B0609020204030204" pitchFamily="49" charset="0"/>
              </a:rPr>
              <a:t>&gt;</a:t>
            </a:r>
            <a:endParaRPr lang="it-IT" dirty="0">
              <a:solidFill>
                <a:srgbClr val="D4D4D4"/>
              </a:solidFill>
              <a:latin typeface="Consolas" panose="020B0609020204030204" pitchFamily="49" charset="0"/>
            </a:endParaRPr>
          </a:p>
          <a:p>
            <a:r>
              <a:rPr lang="it-IT" dirty="0">
                <a:solidFill>
                  <a:srgbClr val="D4D4D4"/>
                </a:solidFill>
                <a:latin typeface="Consolas" panose="020B0609020204030204" pitchFamily="49" charset="0"/>
              </a:rPr>
              <a:t>        </a:t>
            </a:r>
            <a:r>
              <a:rPr lang="it-IT" dirty="0">
                <a:solidFill>
                  <a:srgbClr val="808080"/>
                </a:solidFill>
                <a:latin typeface="Consolas" panose="020B0609020204030204" pitchFamily="49" charset="0"/>
              </a:rPr>
              <a:t>&lt;</a:t>
            </a:r>
            <a:r>
              <a:rPr lang="it-IT" dirty="0">
                <a:solidFill>
                  <a:srgbClr val="569CD6"/>
                </a:solidFill>
                <a:latin typeface="Consolas" panose="020B0609020204030204" pitchFamily="49" charset="0"/>
              </a:rPr>
              <a:t>p</a:t>
            </a:r>
            <a:r>
              <a:rPr lang="it-IT" dirty="0">
                <a:solidFill>
                  <a:srgbClr val="808080"/>
                </a:solidFill>
                <a:latin typeface="Consolas" panose="020B0609020204030204" pitchFamily="49" charset="0"/>
              </a:rPr>
              <a:t>&gt;</a:t>
            </a:r>
            <a:endParaRPr lang="it-IT" dirty="0">
              <a:solidFill>
                <a:srgbClr val="D4D4D4"/>
              </a:solidFill>
              <a:latin typeface="Consolas" panose="020B0609020204030204" pitchFamily="49" charset="0"/>
            </a:endParaRPr>
          </a:p>
          <a:p>
            <a:r>
              <a:rPr lang="it-IT" dirty="0">
                <a:solidFill>
                  <a:srgbClr val="D4D4D4"/>
                </a:solidFill>
                <a:latin typeface="Consolas" panose="020B0609020204030204" pitchFamily="49" charset="0"/>
              </a:rPr>
              <a:t>          inserita nel calendario del Campionato del mondo rally nel 2004 sostituendo il Rally </a:t>
            </a:r>
          </a:p>
          <a:p>
            <a:r>
              <a:rPr lang="it-IT" dirty="0">
                <a:solidFill>
                  <a:srgbClr val="D4D4D4"/>
                </a:solidFill>
                <a:latin typeface="Consolas" panose="020B0609020204030204" pitchFamily="49" charset="0"/>
              </a:rPr>
              <a:t>          di Sanremo in qualità di tappa italiana del campionato mondiale              </a:t>
            </a:r>
          </a:p>
          <a:p>
            <a:r>
              <a:rPr lang="it-IT" dirty="0">
                <a:solidFill>
                  <a:srgbClr val="D4D4D4"/>
                </a:solidFill>
                <a:latin typeface="Consolas" panose="020B0609020204030204" pitchFamily="49" charset="0"/>
              </a:rPr>
              <a:t>        </a:t>
            </a:r>
            <a:r>
              <a:rPr lang="it-IT" dirty="0">
                <a:solidFill>
                  <a:srgbClr val="808080"/>
                </a:solidFill>
                <a:latin typeface="Consolas" panose="020B0609020204030204" pitchFamily="49" charset="0"/>
              </a:rPr>
              <a:t>&lt;/</a:t>
            </a:r>
            <a:r>
              <a:rPr lang="it-IT" dirty="0">
                <a:solidFill>
                  <a:srgbClr val="569CD6"/>
                </a:solidFill>
                <a:latin typeface="Consolas" panose="020B0609020204030204" pitchFamily="49" charset="0"/>
              </a:rPr>
              <a:t>p</a:t>
            </a:r>
            <a:r>
              <a:rPr lang="it-IT" dirty="0">
                <a:solidFill>
                  <a:srgbClr val="808080"/>
                </a:solidFill>
                <a:latin typeface="Consolas" panose="020B0609020204030204" pitchFamily="49" charset="0"/>
              </a:rPr>
              <a:t>&gt;</a:t>
            </a:r>
            <a:endParaRPr lang="it-IT" dirty="0">
              <a:solidFill>
                <a:srgbClr val="D4D4D4"/>
              </a:solidFill>
              <a:latin typeface="Consolas" panose="020B0609020204030204" pitchFamily="49" charset="0"/>
            </a:endParaRPr>
          </a:p>
          <a:p>
            <a:r>
              <a:rPr lang="it-IT" dirty="0">
                <a:solidFill>
                  <a:srgbClr val="D4D4D4"/>
                </a:solidFill>
                <a:latin typeface="Consolas" panose="020B0609020204030204" pitchFamily="49" charset="0"/>
              </a:rPr>
              <a:t>      </a:t>
            </a:r>
            <a:r>
              <a:rPr lang="it-IT" dirty="0">
                <a:solidFill>
                  <a:srgbClr val="808080"/>
                </a:solidFill>
                <a:latin typeface="Consolas" panose="020B0609020204030204" pitchFamily="49" charset="0"/>
              </a:rPr>
              <a:t>&lt;/</a:t>
            </a:r>
            <a:r>
              <a:rPr lang="it-IT" dirty="0">
                <a:solidFill>
                  <a:srgbClr val="569CD6"/>
                </a:solidFill>
                <a:latin typeface="Consolas" panose="020B0609020204030204" pitchFamily="49" charset="0"/>
              </a:rPr>
              <a:t>div</a:t>
            </a:r>
            <a:r>
              <a:rPr lang="it-IT" dirty="0">
                <a:solidFill>
                  <a:srgbClr val="808080"/>
                </a:solidFill>
                <a:latin typeface="Consolas" panose="020B0609020204030204" pitchFamily="49" charset="0"/>
              </a:rPr>
              <a:t>&gt;</a:t>
            </a:r>
            <a:endParaRPr lang="it-IT" dirty="0">
              <a:solidFill>
                <a:srgbClr val="D4D4D4"/>
              </a:solidFill>
              <a:latin typeface="Consolas" panose="020B0609020204030204" pitchFamily="49" charset="0"/>
            </a:endParaRPr>
          </a:p>
          <a:p>
            <a:r>
              <a:rPr lang="it-IT" dirty="0">
                <a:solidFill>
                  <a:srgbClr val="D4D4D4"/>
                </a:solidFill>
                <a:latin typeface="Consolas" panose="020B0609020204030204" pitchFamily="49" charset="0"/>
              </a:rPr>
              <a:t>      </a:t>
            </a:r>
            <a:r>
              <a:rPr lang="it-IT" dirty="0">
                <a:solidFill>
                  <a:srgbClr val="808080"/>
                </a:solidFill>
                <a:latin typeface="Consolas" panose="020B0609020204030204" pitchFamily="49" charset="0"/>
              </a:rPr>
              <a:t>&lt;/</a:t>
            </a:r>
            <a:r>
              <a:rPr lang="it-IT" dirty="0">
                <a:solidFill>
                  <a:srgbClr val="569CD6"/>
                </a:solidFill>
                <a:latin typeface="Consolas" panose="020B0609020204030204" pitchFamily="49" charset="0"/>
              </a:rPr>
              <a:t>div</a:t>
            </a:r>
            <a:r>
              <a:rPr lang="it-IT" dirty="0">
                <a:solidFill>
                  <a:srgbClr val="808080"/>
                </a:solidFill>
                <a:latin typeface="Consolas" panose="020B0609020204030204" pitchFamily="49" charset="0"/>
              </a:rPr>
              <a:t>&gt;</a:t>
            </a:r>
            <a:endParaRPr lang="it-IT" dirty="0">
              <a:solidFill>
                <a:srgbClr val="D4D4D4"/>
              </a:solidFill>
              <a:latin typeface="Consolas" panose="020B0609020204030204" pitchFamily="49" charset="0"/>
            </a:endParaRPr>
          </a:p>
          <a:p>
            <a:r>
              <a:rPr lang="it-IT" dirty="0">
                <a:solidFill>
                  <a:srgbClr val="D4D4D4"/>
                </a:solidFill>
                <a:latin typeface="Consolas" panose="020B0609020204030204" pitchFamily="49" charset="0"/>
              </a:rPr>
              <a:t>    </a:t>
            </a:r>
            <a:r>
              <a:rPr lang="it-IT" dirty="0">
                <a:solidFill>
                  <a:srgbClr val="808080"/>
                </a:solidFill>
                <a:latin typeface="Consolas" panose="020B0609020204030204" pitchFamily="49" charset="0"/>
              </a:rPr>
              <a:t>&lt;/</a:t>
            </a:r>
            <a:r>
              <a:rPr lang="it-IT" dirty="0">
                <a:solidFill>
                  <a:srgbClr val="569CD6"/>
                </a:solidFill>
                <a:latin typeface="Consolas" panose="020B0609020204030204" pitchFamily="49" charset="0"/>
              </a:rPr>
              <a:t>div</a:t>
            </a:r>
            <a:r>
              <a:rPr lang="it-IT" dirty="0">
                <a:solidFill>
                  <a:srgbClr val="808080"/>
                </a:solidFill>
                <a:latin typeface="Consolas" panose="020B0609020204030204" pitchFamily="49" charset="0"/>
              </a:rPr>
              <a:t>&gt;</a:t>
            </a:r>
            <a:endParaRPr lang="it-IT" dirty="0">
              <a:solidFill>
                <a:srgbClr val="D4D4D4"/>
              </a:solidFill>
              <a:latin typeface="Consolas" panose="020B0609020204030204" pitchFamily="49" charset="0"/>
            </a:endParaRPr>
          </a:p>
          <a:p>
            <a:r>
              <a:rPr lang="it-IT" dirty="0">
                <a:solidFill>
                  <a:srgbClr val="D4D4D4"/>
                </a:solidFill>
                <a:latin typeface="Consolas" panose="020B0609020204030204" pitchFamily="49" charset="0"/>
              </a:rPr>
              <a:t>  </a:t>
            </a:r>
            <a:r>
              <a:rPr lang="it-IT" dirty="0">
                <a:solidFill>
                  <a:srgbClr val="808080"/>
                </a:solidFill>
                <a:latin typeface="Consolas" panose="020B0609020204030204" pitchFamily="49" charset="0"/>
              </a:rPr>
              <a:t>&lt;/</a:t>
            </a:r>
            <a:r>
              <a:rPr lang="it-IT" dirty="0" err="1">
                <a:solidFill>
                  <a:srgbClr val="569CD6"/>
                </a:solidFill>
                <a:latin typeface="Consolas" panose="020B0609020204030204" pitchFamily="49" charset="0"/>
              </a:rPr>
              <a:t>section</a:t>
            </a:r>
            <a:r>
              <a:rPr lang="it-IT" dirty="0">
                <a:solidFill>
                  <a:srgbClr val="808080"/>
                </a:solidFill>
                <a:latin typeface="Consolas" panose="020B0609020204030204" pitchFamily="49" charset="0"/>
              </a:rPr>
              <a:t>&gt;</a:t>
            </a:r>
            <a:endParaRPr lang="it-IT" dirty="0"/>
          </a:p>
        </p:txBody>
      </p:sp>
      <p:pic>
        <p:nvPicPr>
          <p:cNvPr id="8" name="Immagine 7" descr="Immagine che contiene testo, automobilismo, automobile&#10;&#10;Descrizione generata automaticamente">
            <a:extLst>
              <a:ext uri="{FF2B5EF4-FFF2-40B4-BE49-F238E27FC236}">
                <a16:creationId xmlns:a16="http://schemas.microsoft.com/office/drawing/2014/main" id="{810D98FF-0AE6-4C87-B481-E859A733BC6F}"/>
              </a:ext>
            </a:extLst>
          </p:cNvPr>
          <p:cNvPicPr>
            <a:picLocks noChangeAspect="1"/>
          </p:cNvPicPr>
          <p:nvPr/>
        </p:nvPicPr>
        <p:blipFill rotWithShape="1">
          <a:blip r:embed="rId2">
            <a:extLst>
              <a:ext uri="{28A0092B-C50C-407E-A947-70E740481C1C}">
                <a14:useLocalDpi xmlns:a14="http://schemas.microsoft.com/office/drawing/2010/main" val="0"/>
              </a:ext>
            </a:extLst>
          </a:blip>
          <a:srcRect l="12528"/>
          <a:stretch/>
        </p:blipFill>
        <p:spPr>
          <a:xfrm>
            <a:off x="8190105" y="3429000"/>
            <a:ext cx="3327458" cy="1516039"/>
          </a:xfrm>
          <a:prstGeom prst="rect">
            <a:avLst/>
          </a:prstGeom>
        </p:spPr>
      </p:pic>
      <p:pic>
        <p:nvPicPr>
          <p:cNvPr id="9" name="Immagine 8" descr="Immagine che contiene testo, screenshot&#10;&#10;Descrizione generata automaticamente">
            <a:extLst>
              <a:ext uri="{FF2B5EF4-FFF2-40B4-BE49-F238E27FC236}">
                <a16:creationId xmlns:a16="http://schemas.microsoft.com/office/drawing/2014/main" id="{06DEB523-1AA9-403C-BAAA-8B97904B4F67}"/>
              </a:ext>
            </a:extLst>
          </p:cNvPr>
          <p:cNvPicPr>
            <a:picLocks noChangeAspect="1"/>
          </p:cNvPicPr>
          <p:nvPr/>
        </p:nvPicPr>
        <p:blipFill rotWithShape="1">
          <a:blip r:embed="rId3">
            <a:extLst>
              <a:ext uri="{28A0092B-C50C-407E-A947-70E740481C1C}">
                <a14:useLocalDpi xmlns:a14="http://schemas.microsoft.com/office/drawing/2010/main" val="0"/>
              </a:ext>
            </a:extLst>
          </a:blip>
          <a:srcRect l="12472" r="3943" b="3"/>
          <a:stretch/>
        </p:blipFill>
        <p:spPr>
          <a:xfrm>
            <a:off x="8188652" y="4945039"/>
            <a:ext cx="3328911" cy="1602973"/>
          </a:xfrm>
          <a:prstGeom prst="rect">
            <a:avLst/>
          </a:prstGeom>
        </p:spPr>
      </p:pic>
    </p:spTree>
    <p:extLst>
      <p:ext uri="{BB962C8B-B14F-4D97-AF65-F5344CB8AC3E}">
        <p14:creationId xmlns:p14="http://schemas.microsoft.com/office/powerpoint/2010/main" val="1828442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0CFCED47-FF51-4E50-99E4-F6C9D54C94D2}"/>
              </a:ext>
            </a:extLst>
          </p:cNvPr>
          <p:cNvSpPr txBox="1"/>
          <p:nvPr/>
        </p:nvSpPr>
        <p:spPr>
          <a:xfrm>
            <a:off x="8469181" y="-14883"/>
            <a:ext cx="3722819"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it-IT" sz="2800" b="1" dirty="0"/>
              <a:t>Sezione contenuti</a:t>
            </a:r>
            <a:endParaRPr lang="it-IT" b="1" dirty="0"/>
          </a:p>
        </p:txBody>
      </p:sp>
      <p:sp>
        <p:nvSpPr>
          <p:cNvPr id="8" name="CasellaDiTesto 7">
            <a:extLst>
              <a:ext uri="{FF2B5EF4-FFF2-40B4-BE49-F238E27FC236}">
                <a16:creationId xmlns:a16="http://schemas.microsoft.com/office/drawing/2014/main" id="{D31988C5-293E-4FAE-B85A-00AC21806354}"/>
              </a:ext>
            </a:extLst>
          </p:cNvPr>
          <p:cNvSpPr txBox="1"/>
          <p:nvPr/>
        </p:nvSpPr>
        <p:spPr>
          <a:xfrm>
            <a:off x="2485851" y="0"/>
            <a:ext cx="144230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it-IT" dirty="0"/>
              <a:t>CSS</a:t>
            </a:r>
          </a:p>
        </p:txBody>
      </p:sp>
      <p:sp>
        <p:nvSpPr>
          <p:cNvPr id="3" name="Rettangolo 2">
            <a:extLst>
              <a:ext uri="{FF2B5EF4-FFF2-40B4-BE49-F238E27FC236}">
                <a16:creationId xmlns:a16="http://schemas.microsoft.com/office/drawing/2014/main" id="{35CF037D-A421-4B30-9034-223973D461DD}"/>
              </a:ext>
            </a:extLst>
          </p:cNvPr>
          <p:cNvSpPr/>
          <p:nvPr/>
        </p:nvSpPr>
        <p:spPr>
          <a:xfrm>
            <a:off x="224988" y="369332"/>
            <a:ext cx="5964025" cy="4278094"/>
          </a:xfrm>
          <a:prstGeom prst="rect">
            <a:avLst/>
          </a:prstGeom>
        </p:spPr>
        <p:txBody>
          <a:bodyPr wrap="square">
            <a:spAutoFit/>
          </a:bodyPr>
          <a:lstStyle/>
          <a:p>
            <a:r>
              <a:rPr lang="it-IT" sz="1600" dirty="0" err="1">
                <a:solidFill>
                  <a:srgbClr val="D7BA7D"/>
                </a:solidFill>
                <a:latin typeface="Consolas" panose="020B0609020204030204" pitchFamily="49" charset="0"/>
              </a:rPr>
              <a:t>section</a:t>
            </a:r>
            <a:r>
              <a:rPr lang="it-IT" sz="1600" dirty="0">
                <a:solidFill>
                  <a:srgbClr val="D4D4D4"/>
                </a:solidFill>
                <a:latin typeface="Consolas" panose="020B0609020204030204" pitchFamily="49" charset="0"/>
              </a:rPr>
              <a:t> {</a:t>
            </a:r>
          </a:p>
          <a:p>
            <a:r>
              <a:rPr lang="it-IT" sz="1600" dirty="0">
                <a:solidFill>
                  <a:srgbClr val="D4D4D4"/>
                </a:solidFill>
                <a:latin typeface="Consolas" panose="020B0609020204030204" pitchFamily="49" charset="0"/>
              </a:rPr>
              <a:t>  </a:t>
            </a:r>
            <a:r>
              <a:rPr lang="it-IT" sz="1600" dirty="0">
                <a:solidFill>
                  <a:srgbClr val="9CDCFE"/>
                </a:solidFill>
                <a:latin typeface="Consolas" panose="020B0609020204030204" pitchFamily="49" charset="0"/>
              </a:rPr>
              <a:t>display</a:t>
            </a:r>
            <a:r>
              <a:rPr lang="it-IT" sz="1600" dirty="0">
                <a:solidFill>
                  <a:srgbClr val="D4D4D4"/>
                </a:solidFill>
                <a:latin typeface="Consolas" panose="020B0609020204030204" pitchFamily="49" charset="0"/>
              </a:rPr>
              <a:t>: </a:t>
            </a:r>
            <a:r>
              <a:rPr lang="it-IT" sz="1600" dirty="0" err="1">
                <a:solidFill>
                  <a:srgbClr val="CE9178"/>
                </a:solidFill>
                <a:latin typeface="Consolas" panose="020B0609020204030204" pitchFamily="49" charset="0"/>
              </a:rPr>
              <a:t>flex</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r>
              <a:rPr lang="it-IT" sz="1600" dirty="0" err="1">
                <a:solidFill>
                  <a:srgbClr val="9CDCFE"/>
                </a:solidFill>
                <a:latin typeface="Consolas" panose="020B0609020204030204" pitchFamily="49" charset="0"/>
              </a:rPr>
              <a:t>flex-direction</a:t>
            </a:r>
            <a:r>
              <a:rPr lang="it-IT" sz="1600" dirty="0">
                <a:solidFill>
                  <a:srgbClr val="D4D4D4"/>
                </a:solidFill>
                <a:latin typeface="Consolas" panose="020B0609020204030204" pitchFamily="49" charset="0"/>
              </a:rPr>
              <a:t>: </a:t>
            </a:r>
            <a:r>
              <a:rPr lang="it-IT" sz="1600" dirty="0" err="1">
                <a:solidFill>
                  <a:srgbClr val="CE9178"/>
                </a:solidFill>
                <a:latin typeface="Consolas" panose="020B0609020204030204" pitchFamily="49" charset="0"/>
              </a:rPr>
              <a:t>column</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r>
              <a:rPr lang="it-IT" sz="1600" dirty="0">
                <a:solidFill>
                  <a:srgbClr val="9CDCFE"/>
                </a:solidFill>
                <a:latin typeface="Consolas" panose="020B0609020204030204" pitchFamily="49" charset="0"/>
              </a:rPr>
              <a:t>text-</a:t>
            </a:r>
            <a:r>
              <a:rPr lang="it-IT" sz="1600" dirty="0" err="1">
                <a:solidFill>
                  <a:srgbClr val="9CDCFE"/>
                </a:solidFill>
                <a:latin typeface="Consolas" panose="020B0609020204030204" pitchFamily="49" charset="0"/>
              </a:rPr>
              <a:t>align</a:t>
            </a:r>
            <a:r>
              <a:rPr lang="it-IT" sz="1600" dirty="0">
                <a:solidFill>
                  <a:srgbClr val="D4D4D4"/>
                </a:solidFill>
                <a:latin typeface="Consolas" panose="020B0609020204030204" pitchFamily="49" charset="0"/>
              </a:rPr>
              <a:t>: </a:t>
            </a:r>
            <a:r>
              <a:rPr lang="it-IT" sz="1600" dirty="0">
                <a:solidFill>
                  <a:srgbClr val="CE9178"/>
                </a:solidFill>
                <a:latin typeface="Consolas" panose="020B0609020204030204" pitchFamily="49" charset="0"/>
              </a:rPr>
              <a:t>center</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r>
              <a:rPr lang="it-IT" sz="1600" dirty="0">
                <a:solidFill>
                  <a:srgbClr val="9CDCFE"/>
                </a:solidFill>
                <a:latin typeface="Consolas" panose="020B0609020204030204" pitchFamily="49" charset="0"/>
              </a:rPr>
              <a:t>font-family</a:t>
            </a:r>
            <a:r>
              <a:rPr lang="it-IT" sz="1600" dirty="0">
                <a:solidFill>
                  <a:srgbClr val="D4D4D4"/>
                </a:solidFill>
                <a:latin typeface="Consolas" panose="020B0609020204030204" pitchFamily="49" charset="0"/>
              </a:rPr>
              <a:t>: </a:t>
            </a:r>
            <a:r>
              <a:rPr lang="it-IT" sz="1600" dirty="0">
                <a:solidFill>
                  <a:srgbClr val="CE9178"/>
                </a:solidFill>
                <a:latin typeface="Consolas" panose="020B0609020204030204" pitchFamily="49" charset="0"/>
              </a:rPr>
              <a:t>'</a:t>
            </a:r>
            <a:r>
              <a:rPr lang="it-IT" sz="1600" dirty="0" err="1">
                <a:solidFill>
                  <a:srgbClr val="CE9178"/>
                </a:solidFill>
                <a:latin typeface="Consolas" panose="020B0609020204030204" pitchFamily="49" charset="0"/>
              </a:rPr>
              <a:t>Kurale</a:t>
            </a:r>
            <a:r>
              <a:rPr lang="it-IT" sz="1600" dirty="0">
                <a:solidFill>
                  <a:srgbClr val="CE9178"/>
                </a:solidFill>
                <a:latin typeface="Consolas" panose="020B0609020204030204" pitchFamily="49" charset="0"/>
              </a:rPr>
              <a:t>'</a:t>
            </a:r>
            <a:r>
              <a:rPr lang="it-IT" sz="1600" dirty="0">
                <a:solidFill>
                  <a:srgbClr val="D4D4D4"/>
                </a:solidFill>
                <a:latin typeface="Consolas" panose="020B0609020204030204" pitchFamily="49" charset="0"/>
              </a:rPr>
              <a:t>, </a:t>
            </a:r>
            <a:r>
              <a:rPr lang="it-IT" sz="1600" dirty="0" err="1">
                <a:solidFill>
                  <a:srgbClr val="CE9178"/>
                </a:solidFill>
                <a:latin typeface="Consolas" panose="020B0609020204030204" pitchFamily="49" charset="0"/>
              </a:rPr>
              <a:t>serif</a:t>
            </a:r>
            <a:r>
              <a:rPr lang="it-IT" sz="1600" dirty="0">
                <a:solidFill>
                  <a:srgbClr val="D4D4D4"/>
                </a:solidFill>
                <a:latin typeface="Consolas" panose="020B0609020204030204" pitchFamily="49" charset="0"/>
              </a:rPr>
              <a:t>, </a:t>
            </a:r>
            <a:r>
              <a:rPr lang="it-IT" sz="1600" dirty="0">
                <a:solidFill>
                  <a:srgbClr val="CE9178"/>
                </a:solidFill>
                <a:latin typeface="Consolas" panose="020B0609020204030204" pitchFamily="49" charset="0"/>
              </a:rPr>
              <a:t>Times</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r>
              <a:rPr lang="it-IT" sz="1600" dirty="0">
                <a:solidFill>
                  <a:srgbClr val="9CDCFE"/>
                </a:solidFill>
                <a:latin typeface="Consolas" panose="020B0609020204030204" pitchFamily="49" charset="0"/>
              </a:rPr>
              <a:t>font-style</a:t>
            </a:r>
            <a:r>
              <a:rPr lang="it-IT" sz="1600" dirty="0">
                <a:solidFill>
                  <a:srgbClr val="D4D4D4"/>
                </a:solidFill>
                <a:latin typeface="Consolas" panose="020B0609020204030204" pitchFamily="49" charset="0"/>
              </a:rPr>
              <a:t>: </a:t>
            </a:r>
            <a:r>
              <a:rPr lang="it-IT" sz="1600" dirty="0" err="1">
                <a:solidFill>
                  <a:srgbClr val="CE9178"/>
                </a:solidFill>
                <a:latin typeface="Consolas" panose="020B0609020204030204" pitchFamily="49" charset="0"/>
              </a:rPr>
              <a:t>normal</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r>
              <a:rPr lang="it-IT" sz="1600" dirty="0" err="1">
                <a:solidFill>
                  <a:srgbClr val="9CDCFE"/>
                </a:solidFill>
                <a:latin typeface="Consolas" panose="020B0609020204030204" pitchFamily="49" charset="0"/>
              </a:rPr>
              <a:t>letter-spacing</a:t>
            </a:r>
            <a:r>
              <a:rPr lang="it-IT" sz="1600" dirty="0">
                <a:solidFill>
                  <a:srgbClr val="D4D4D4"/>
                </a:solidFill>
                <a:latin typeface="Consolas" panose="020B0609020204030204" pitchFamily="49" charset="0"/>
              </a:rPr>
              <a:t>: </a:t>
            </a:r>
            <a:r>
              <a:rPr lang="it-IT" sz="1600" dirty="0">
                <a:solidFill>
                  <a:srgbClr val="B5CEA8"/>
                </a:solidFill>
                <a:latin typeface="Consolas" panose="020B0609020204030204" pitchFamily="49" charset="0"/>
              </a:rPr>
              <a:t>0.9px</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r>
              <a:rPr lang="it-IT" sz="1600" dirty="0">
                <a:solidFill>
                  <a:srgbClr val="9CDCFE"/>
                </a:solidFill>
                <a:latin typeface="Consolas" panose="020B0609020204030204" pitchFamily="49" charset="0"/>
              </a:rPr>
              <a:t>text-</a:t>
            </a:r>
            <a:r>
              <a:rPr lang="it-IT" sz="1600" dirty="0" err="1">
                <a:solidFill>
                  <a:srgbClr val="9CDCFE"/>
                </a:solidFill>
                <a:latin typeface="Consolas" panose="020B0609020204030204" pitchFamily="49" charset="0"/>
              </a:rPr>
              <a:t>transform</a:t>
            </a:r>
            <a:r>
              <a:rPr lang="it-IT" sz="1600" dirty="0">
                <a:solidFill>
                  <a:srgbClr val="D4D4D4"/>
                </a:solidFill>
                <a:latin typeface="Consolas" panose="020B0609020204030204" pitchFamily="49" charset="0"/>
              </a:rPr>
              <a:t>: </a:t>
            </a:r>
            <a:r>
              <a:rPr lang="it-IT" sz="1600" dirty="0" err="1">
                <a:solidFill>
                  <a:srgbClr val="CE9178"/>
                </a:solidFill>
                <a:latin typeface="Consolas" panose="020B0609020204030204" pitchFamily="49" charset="0"/>
              </a:rPr>
              <a:t>uppercase</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p>
          <a:p>
            <a:r>
              <a:rPr lang="it-IT" sz="1600" dirty="0">
                <a:solidFill>
                  <a:srgbClr val="D4D4D4"/>
                </a:solidFill>
                <a:latin typeface="Consolas" panose="020B0609020204030204" pitchFamily="49" charset="0"/>
              </a:rPr>
              <a:t>}</a:t>
            </a:r>
          </a:p>
          <a:p>
            <a:r>
              <a:rPr lang="it-IT" sz="1600" dirty="0">
                <a:solidFill>
                  <a:srgbClr val="D7BA7D"/>
                </a:solidFill>
                <a:latin typeface="Consolas" panose="020B0609020204030204" pitchFamily="49" charset="0"/>
              </a:rPr>
              <a:t>.</a:t>
            </a:r>
            <a:r>
              <a:rPr lang="it-IT" sz="1600" dirty="0" err="1">
                <a:solidFill>
                  <a:srgbClr val="D7BA7D"/>
                </a:solidFill>
                <a:latin typeface="Consolas" panose="020B0609020204030204" pitchFamily="49" charset="0"/>
              </a:rPr>
              <a:t>main</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r>
              <a:rPr lang="it-IT" sz="1600" dirty="0">
                <a:solidFill>
                  <a:srgbClr val="9CDCFE"/>
                </a:solidFill>
                <a:latin typeface="Consolas" panose="020B0609020204030204" pitchFamily="49" charset="0"/>
              </a:rPr>
              <a:t>display</a:t>
            </a:r>
            <a:r>
              <a:rPr lang="it-IT" sz="1600" dirty="0">
                <a:solidFill>
                  <a:srgbClr val="D4D4D4"/>
                </a:solidFill>
                <a:latin typeface="Consolas" panose="020B0609020204030204" pitchFamily="49" charset="0"/>
              </a:rPr>
              <a:t>: </a:t>
            </a:r>
            <a:r>
              <a:rPr lang="it-IT" sz="1600" dirty="0" err="1">
                <a:solidFill>
                  <a:srgbClr val="CE9178"/>
                </a:solidFill>
                <a:latin typeface="Consolas" panose="020B0609020204030204" pitchFamily="49" charset="0"/>
              </a:rPr>
              <a:t>absolute</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r>
              <a:rPr lang="it-IT" sz="1600" dirty="0" err="1">
                <a:solidFill>
                  <a:srgbClr val="9CDCFE"/>
                </a:solidFill>
                <a:latin typeface="Consolas" panose="020B0609020204030204" pitchFamily="49" charset="0"/>
              </a:rPr>
              <a:t>height</a:t>
            </a:r>
            <a:r>
              <a:rPr lang="it-IT" sz="1600" dirty="0">
                <a:solidFill>
                  <a:srgbClr val="D4D4D4"/>
                </a:solidFill>
                <a:latin typeface="Consolas" panose="020B0609020204030204" pitchFamily="49" charset="0"/>
              </a:rPr>
              <a:t>: </a:t>
            </a:r>
            <a:r>
              <a:rPr lang="it-IT" sz="1600" dirty="0">
                <a:solidFill>
                  <a:srgbClr val="B5CEA8"/>
                </a:solidFill>
                <a:latin typeface="Consolas" panose="020B0609020204030204" pitchFamily="49" charset="0"/>
              </a:rPr>
              <a:t>100%</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r>
              <a:rPr lang="it-IT" sz="1600" dirty="0" err="1">
                <a:solidFill>
                  <a:srgbClr val="9CDCFE"/>
                </a:solidFill>
                <a:latin typeface="Consolas" panose="020B0609020204030204" pitchFamily="49" charset="0"/>
              </a:rPr>
              <a:t>width</a:t>
            </a:r>
            <a:r>
              <a:rPr lang="it-IT" sz="1600" dirty="0">
                <a:solidFill>
                  <a:srgbClr val="D4D4D4"/>
                </a:solidFill>
                <a:latin typeface="Consolas" panose="020B0609020204030204" pitchFamily="49" charset="0"/>
              </a:rPr>
              <a:t>: </a:t>
            </a:r>
            <a:r>
              <a:rPr lang="it-IT" sz="1600" dirty="0">
                <a:solidFill>
                  <a:srgbClr val="CE9178"/>
                </a:solidFill>
                <a:latin typeface="Consolas" panose="020B0609020204030204" pitchFamily="49" charset="0"/>
              </a:rPr>
              <a:t>auto</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r>
              <a:rPr lang="it-IT" sz="1600" dirty="0" err="1">
                <a:solidFill>
                  <a:srgbClr val="9CDCFE"/>
                </a:solidFill>
                <a:latin typeface="Consolas" panose="020B0609020204030204" pitchFamily="49" charset="0"/>
              </a:rPr>
              <a:t>justify-content</a:t>
            </a:r>
            <a:r>
              <a:rPr lang="it-IT" sz="1600" dirty="0">
                <a:solidFill>
                  <a:srgbClr val="D4D4D4"/>
                </a:solidFill>
                <a:latin typeface="Consolas" panose="020B0609020204030204" pitchFamily="49" charset="0"/>
              </a:rPr>
              <a:t>: </a:t>
            </a:r>
            <a:r>
              <a:rPr lang="it-IT" sz="1600" dirty="0" err="1">
                <a:solidFill>
                  <a:srgbClr val="CE9178"/>
                </a:solidFill>
                <a:latin typeface="Consolas" panose="020B0609020204030204" pitchFamily="49" charset="0"/>
              </a:rPr>
              <a:t>space-around</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r>
              <a:rPr lang="it-IT" sz="1600" dirty="0" err="1">
                <a:solidFill>
                  <a:srgbClr val="9CDCFE"/>
                </a:solidFill>
                <a:latin typeface="Consolas" panose="020B0609020204030204" pitchFamily="49" charset="0"/>
              </a:rPr>
              <a:t>background-color</a:t>
            </a:r>
            <a:r>
              <a:rPr lang="it-IT" sz="1600" dirty="0" err="1">
                <a:solidFill>
                  <a:srgbClr val="D4D4D4"/>
                </a:solidFill>
                <a:latin typeface="Consolas" panose="020B0609020204030204" pitchFamily="49" charset="0"/>
              </a:rPr>
              <a:t>:</a:t>
            </a:r>
            <a:r>
              <a:rPr lang="it-IT" sz="1600" dirty="0" err="1">
                <a:solidFill>
                  <a:srgbClr val="DCDCAA"/>
                </a:solidFill>
                <a:latin typeface="Consolas" panose="020B0609020204030204" pitchFamily="49" charset="0"/>
              </a:rPr>
              <a:t>rgb</a:t>
            </a:r>
            <a:r>
              <a:rPr lang="it-IT" sz="1600" dirty="0">
                <a:solidFill>
                  <a:srgbClr val="D4D4D4"/>
                </a:solidFill>
                <a:latin typeface="Consolas" panose="020B0609020204030204" pitchFamily="49" charset="0"/>
              </a:rPr>
              <a:t>(</a:t>
            </a:r>
            <a:r>
              <a:rPr lang="it-IT" sz="1600" dirty="0">
                <a:solidFill>
                  <a:srgbClr val="B5CEA8"/>
                </a:solidFill>
                <a:latin typeface="Consolas" panose="020B0609020204030204" pitchFamily="49" charset="0"/>
              </a:rPr>
              <a:t>36</a:t>
            </a:r>
            <a:r>
              <a:rPr lang="it-IT" sz="1600" dirty="0">
                <a:solidFill>
                  <a:srgbClr val="D4D4D4"/>
                </a:solidFill>
                <a:latin typeface="Consolas" panose="020B0609020204030204" pitchFamily="49" charset="0"/>
              </a:rPr>
              <a:t>, </a:t>
            </a:r>
            <a:r>
              <a:rPr lang="it-IT" sz="1600" dirty="0">
                <a:solidFill>
                  <a:srgbClr val="B5CEA8"/>
                </a:solidFill>
                <a:latin typeface="Consolas" panose="020B0609020204030204" pitchFamily="49" charset="0"/>
              </a:rPr>
              <a:t>28</a:t>
            </a:r>
            <a:r>
              <a:rPr lang="it-IT" sz="1600" dirty="0">
                <a:solidFill>
                  <a:srgbClr val="D4D4D4"/>
                </a:solidFill>
                <a:latin typeface="Consolas" panose="020B0609020204030204" pitchFamily="49" charset="0"/>
              </a:rPr>
              <a:t>, </a:t>
            </a:r>
            <a:r>
              <a:rPr lang="it-IT" sz="1600" dirty="0">
                <a:solidFill>
                  <a:srgbClr val="B5CEA8"/>
                </a:solidFill>
                <a:latin typeface="Consolas" panose="020B0609020204030204" pitchFamily="49" charset="0"/>
              </a:rPr>
              <a:t>25</a:t>
            </a:r>
            <a:r>
              <a:rPr lang="it-IT" sz="1600" dirty="0">
                <a:solidFill>
                  <a:srgbClr val="D4D4D4"/>
                </a:solidFill>
                <a:latin typeface="Consolas" panose="020B0609020204030204" pitchFamily="49" charset="0"/>
              </a:rPr>
              <a:t>) ;</a:t>
            </a:r>
          </a:p>
          <a:p>
            <a:r>
              <a:rPr lang="it-IT" sz="1600" dirty="0">
                <a:solidFill>
                  <a:srgbClr val="D4D4D4"/>
                </a:solidFill>
                <a:latin typeface="Consolas" panose="020B0609020204030204" pitchFamily="49" charset="0"/>
              </a:rPr>
              <a:t>}</a:t>
            </a:r>
          </a:p>
        </p:txBody>
      </p:sp>
      <p:sp>
        <p:nvSpPr>
          <p:cNvPr id="4" name="Rettangolo 3">
            <a:extLst>
              <a:ext uri="{FF2B5EF4-FFF2-40B4-BE49-F238E27FC236}">
                <a16:creationId xmlns:a16="http://schemas.microsoft.com/office/drawing/2014/main" id="{0AB47DAF-FA50-4CA2-B1BC-E47A3B4E74B5}"/>
              </a:ext>
            </a:extLst>
          </p:cNvPr>
          <p:cNvSpPr/>
          <p:nvPr/>
        </p:nvSpPr>
        <p:spPr>
          <a:xfrm>
            <a:off x="5421181" y="553998"/>
            <a:ext cx="6096000" cy="4093428"/>
          </a:xfrm>
          <a:prstGeom prst="rect">
            <a:avLst/>
          </a:prstGeom>
        </p:spPr>
        <p:txBody>
          <a:bodyPr>
            <a:spAutoFit/>
          </a:bodyPr>
          <a:lstStyle/>
          <a:p>
            <a:r>
              <a:rPr lang="it-IT" sz="1600" dirty="0">
                <a:solidFill>
                  <a:srgbClr val="D7BA7D"/>
                </a:solidFill>
                <a:latin typeface="Consolas" panose="020B0609020204030204" pitchFamily="49" charset="0"/>
              </a:rPr>
              <a:t>.</a:t>
            </a:r>
            <a:r>
              <a:rPr lang="it-IT" sz="1600" dirty="0" err="1">
                <a:solidFill>
                  <a:srgbClr val="D7BA7D"/>
                </a:solidFill>
                <a:latin typeface="Consolas" panose="020B0609020204030204" pitchFamily="49" charset="0"/>
              </a:rPr>
              <a:t>main</a:t>
            </a:r>
            <a:r>
              <a:rPr lang="it-IT" sz="1600" dirty="0">
                <a:solidFill>
                  <a:srgbClr val="D4D4D4"/>
                </a:solidFill>
                <a:latin typeface="Consolas" panose="020B0609020204030204" pitchFamily="49" charset="0"/>
              </a:rPr>
              <a:t> </a:t>
            </a:r>
            <a:r>
              <a:rPr lang="it-IT" sz="1600" dirty="0">
                <a:solidFill>
                  <a:srgbClr val="D7BA7D"/>
                </a:solidFill>
                <a:latin typeface="Consolas" panose="020B0609020204030204" pitchFamily="49" charset="0"/>
              </a:rPr>
              <a:t>p</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r>
              <a:rPr lang="it-IT" sz="1600" dirty="0">
                <a:solidFill>
                  <a:srgbClr val="9CDCFE"/>
                </a:solidFill>
                <a:latin typeface="Consolas" panose="020B0609020204030204" pitchFamily="49" charset="0"/>
              </a:rPr>
              <a:t>font-family</a:t>
            </a:r>
            <a:r>
              <a:rPr lang="it-IT" sz="1600" dirty="0">
                <a:solidFill>
                  <a:srgbClr val="D4D4D4"/>
                </a:solidFill>
                <a:latin typeface="Consolas" panose="020B0609020204030204" pitchFamily="49" charset="0"/>
              </a:rPr>
              <a:t>: </a:t>
            </a:r>
            <a:r>
              <a:rPr lang="it-IT" sz="1600" dirty="0">
                <a:solidFill>
                  <a:srgbClr val="CE9178"/>
                </a:solidFill>
                <a:latin typeface="Consolas" panose="020B0609020204030204" pitchFamily="49" charset="0"/>
              </a:rPr>
              <a:t>'Dancing Script'</a:t>
            </a:r>
            <a:r>
              <a:rPr lang="it-IT" sz="1600" dirty="0">
                <a:solidFill>
                  <a:srgbClr val="D4D4D4"/>
                </a:solidFill>
                <a:latin typeface="Consolas" panose="020B0609020204030204" pitchFamily="49" charset="0"/>
              </a:rPr>
              <a:t>, </a:t>
            </a:r>
            <a:r>
              <a:rPr lang="it-IT" sz="1600" dirty="0" err="1">
                <a:solidFill>
                  <a:srgbClr val="CE9178"/>
                </a:solidFill>
                <a:latin typeface="Consolas" panose="020B0609020204030204" pitchFamily="49" charset="0"/>
              </a:rPr>
              <a:t>cursive</a:t>
            </a:r>
            <a:r>
              <a:rPr lang="it-IT" sz="1600" dirty="0">
                <a:solidFill>
                  <a:srgbClr val="D4D4D4"/>
                </a:solidFill>
                <a:latin typeface="Consolas" panose="020B0609020204030204" pitchFamily="49" charset="0"/>
              </a:rPr>
              <a:t>, </a:t>
            </a:r>
            <a:r>
              <a:rPr lang="it-IT" sz="1600" dirty="0">
                <a:solidFill>
                  <a:srgbClr val="CE9178"/>
                </a:solidFill>
                <a:latin typeface="Consolas" panose="020B0609020204030204" pitchFamily="49" charset="0"/>
              </a:rPr>
              <a:t>Times</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r>
              <a:rPr lang="it-IT" sz="1600" dirty="0">
                <a:solidFill>
                  <a:srgbClr val="9CDCFE"/>
                </a:solidFill>
                <a:latin typeface="Consolas" panose="020B0609020204030204" pitchFamily="49" charset="0"/>
              </a:rPr>
              <a:t>font-style</a:t>
            </a:r>
            <a:r>
              <a:rPr lang="it-IT" sz="1600" dirty="0">
                <a:solidFill>
                  <a:srgbClr val="D4D4D4"/>
                </a:solidFill>
                <a:latin typeface="Consolas" panose="020B0609020204030204" pitchFamily="49" charset="0"/>
              </a:rPr>
              <a:t>: </a:t>
            </a:r>
            <a:r>
              <a:rPr lang="it-IT" sz="1600" dirty="0" err="1">
                <a:solidFill>
                  <a:srgbClr val="CE9178"/>
                </a:solidFill>
                <a:latin typeface="Consolas" panose="020B0609020204030204" pitchFamily="49" charset="0"/>
              </a:rPr>
              <a:t>normal</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r>
              <a:rPr lang="it-IT" sz="1600" dirty="0">
                <a:solidFill>
                  <a:srgbClr val="9CDCFE"/>
                </a:solidFill>
                <a:latin typeface="Consolas" panose="020B0609020204030204" pitchFamily="49" charset="0"/>
              </a:rPr>
              <a:t>font-size</a:t>
            </a:r>
            <a:r>
              <a:rPr lang="it-IT" sz="1600" dirty="0">
                <a:solidFill>
                  <a:srgbClr val="D4D4D4"/>
                </a:solidFill>
                <a:latin typeface="Consolas" panose="020B0609020204030204" pitchFamily="49" charset="0"/>
              </a:rPr>
              <a:t>: </a:t>
            </a:r>
            <a:r>
              <a:rPr lang="it-IT" sz="1600" dirty="0">
                <a:solidFill>
                  <a:srgbClr val="B5CEA8"/>
                </a:solidFill>
                <a:latin typeface="Consolas" panose="020B0609020204030204" pitchFamily="49" charset="0"/>
              </a:rPr>
              <a:t>3.7vw</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r>
              <a:rPr lang="it-IT" sz="1600" dirty="0">
                <a:solidFill>
                  <a:srgbClr val="9CDCFE"/>
                </a:solidFill>
                <a:latin typeface="Consolas" panose="020B0609020204030204" pitchFamily="49" charset="0"/>
              </a:rPr>
              <a:t>color</a:t>
            </a:r>
            <a:r>
              <a:rPr lang="it-IT" sz="1600" dirty="0">
                <a:solidFill>
                  <a:srgbClr val="D4D4D4"/>
                </a:solidFill>
                <a:latin typeface="Consolas" panose="020B0609020204030204" pitchFamily="49" charset="0"/>
              </a:rPr>
              <a:t>: </a:t>
            </a:r>
            <a:r>
              <a:rPr lang="it-IT" sz="1600" dirty="0">
                <a:solidFill>
                  <a:srgbClr val="CE9178"/>
                </a:solidFill>
                <a:latin typeface="Consolas" panose="020B0609020204030204" pitchFamily="49" charset="0"/>
              </a:rPr>
              <a:t>white</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r>
              <a:rPr lang="it-IT" sz="1600" dirty="0" err="1">
                <a:solidFill>
                  <a:srgbClr val="9CDCFE"/>
                </a:solidFill>
                <a:latin typeface="Consolas" panose="020B0609020204030204" pitchFamily="49" charset="0"/>
              </a:rPr>
              <a:t>text-transform</a:t>
            </a:r>
            <a:r>
              <a:rPr lang="it-IT" sz="1600" dirty="0" err="1">
                <a:solidFill>
                  <a:srgbClr val="D4D4D4"/>
                </a:solidFill>
                <a:latin typeface="Consolas" panose="020B0609020204030204" pitchFamily="49" charset="0"/>
              </a:rPr>
              <a:t>:</a:t>
            </a:r>
            <a:r>
              <a:rPr lang="it-IT" sz="1600" dirty="0" err="1">
                <a:solidFill>
                  <a:srgbClr val="CE9178"/>
                </a:solidFill>
                <a:latin typeface="Consolas" panose="020B0609020204030204" pitchFamily="49" charset="0"/>
              </a:rPr>
              <a:t>none</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r>
              <a:rPr lang="it-IT" sz="1600" dirty="0" err="1">
                <a:solidFill>
                  <a:srgbClr val="9CDCFE"/>
                </a:solidFill>
                <a:latin typeface="Consolas" panose="020B0609020204030204" pitchFamily="49" charset="0"/>
              </a:rPr>
              <a:t>padding</a:t>
            </a:r>
            <a:r>
              <a:rPr lang="it-IT" sz="1600" dirty="0">
                <a:solidFill>
                  <a:srgbClr val="9CDCFE"/>
                </a:solidFill>
                <a:latin typeface="Consolas" panose="020B0609020204030204" pitchFamily="49" charset="0"/>
              </a:rPr>
              <a:t>-top</a:t>
            </a:r>
            <a:r>
              <a:rPr lang="it-IT" sz="1600" dirty="0">
                <a:solidFill>
                  <a:srgbClr val="D4D4D4"/>
                </a:solidFill>
                <a:latin typeface="Consolas" panose="020B0609020204030204" pitchFamily="49" charset="0"/>
              </a:rPr>
              <a:t>: </a:t>
            </a:r>
            <a:r>
              <a:rPr lang="it-IT" sz="1600" dirty="0">
                <a:solidFill>
                  <a:srgbClr val="B5CEA8"/>
                </a:solidFill>
                <a:latin typeface="Consolas" panose="020B0609020204030204" pitchFamily="49" charset="0"/>
              </a:rPr>
              <a:t>5%</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r>
              <a:rPr lang="it-IT" sz="1600" dirty="0">
                <a:solidFill>
                  <a:srgbClr val="9CDCFE"/>
                </a:solidFill>
                <a:latin typeface="Consolas" panose="020B0609020204030204" pitchFamily="49" charset="0"/>
              </a:rPr>
              <a:t>text-</a:t>
            </a:r>
            <a:r>
              <a:rPr lang="it-IT" sz="1600" dirty="0" err="1">
                <a:solidFill>
                  <a:srgbClr val="9CDCFE"/>
                </a:solidFill>
                <a:latin typeface="Consolas" panose="020B0609020204030204" pitchFamily="49" charset="0"/>
              </a:rPr>
              <a:t>shadow</a:t>
            </a:r>
            <a:r>
              <a:rPr lang="it-IT" sz="1600" dirty="0">
                <a:solidFill>
                  <a:srgbClr val="D4D4D4"/>
                </a:solidFill>
                <a:latin typeface="Consolas" panose="020B0609020204030204" pitchFamily="49" charset="0"/>
              </a:rPr>
              <a:t>: </a:t>
            </a:r>
            <a:r>
              <a:rPr lang="it-IT" sz="1600" dirty="0">
                <a:solidFill>
                  <a:srgbClr val="B5CEA8"/>
                </a:solidFill>
                <a:latin typeface="Consolas" panose="020B0609020204030204" pitchFamily="49" charset="0"/>
              </a:rPr>
              <a:t>2px</a:t>
            </a:r>
            <a:r>
              <a:rPr lang="it-IT" sz="1600" dirty="0">
                <a:solidFill>
                  <a:srgbClr val="D4D4D4"/>
                </a:solidFill>
                <a:latin typeface="Consolas" panose="020B0609020204030204" pitchFamily="49" charset="0"/>
              </a:rPr>
              <a:t> </a:t>
            </a:r>
            <a:r>
              <a:rPr lang="it-IT" sz="1600" dirty="0" err="1">
                <a:solidFill>
                  <a:srgbClr val="B5CEA8"/>
                </a:solidFill>
                <a:latin typeface="Consolas" panose="020B0609020204030204" pitchFamily="49" charset="0"/>
              </a:rPr>
              <a:t>2px</a:t>
            </a:r>
            <a:r>
              <a:rPr lang="it-IT" sz="1600" dirty="0">
                <a:solidFill>
                  <a:srgbClr val="D4D4D4"/>
                </a:solidFill>
                <a:latin typeface="Consolas" panose="020B0609020204030204" pitchFamily="49" charset="0"/>
              </a:rPr>
              <a:t> </a:t>
            </a:r>
            <a:r>
              <a:rPr lang="it-IT" sz="1600" dirty="0">
                <a:solidFill>
                  <a:srgbClr val="CE9178"/>
                </a:solidFill>
                <a:latin typeface="Consolas" panose="020B0609020204030204" pitchFamily="49" charset="0"/>
              </a:rPr>
              <a:t>#888888</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r>
              <a:rPr lang="it-IT" sz="1600" dirty="0" err="1">
                <a:solidFill>
                  <a:srgbClr val="9CDCFE"/>
                </a:solidFill>
                <a:latin typeface="Consolas" panose="020B0609020204030204" pitchFamily="49" charset="0"/>
              </a:rPr>
              <a:t>margin</a:t>
            </a:r>
            <a:r>
              <a:rPr lang="it-IT" sz="1600" dirty="0">
                <a:solidFill>
                  <a:srgbClr val="D4D4D4"/>
                </a:solidFill>
                <a:latin typeface="Consolas" panose="020B0609020204030204" pitchFamily="49" charset="0"/>
              </a:rPr>
              <a:t>: </a:t>
            </a:r>
            <a:r>
              <a:rPr lang="it-IT" sz="1600" dirty="0">
                <a:solidFill>
                  <a:srgbClr val="B5CEA8"/>
                </a:solidFill>
                <a:latin typeface="Consolas" panose="020B0609020204030204" pitchFamily="49" charset="0"/>
              </a:rPr>
              <a:t>0</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a:t>
            </a:r>
          </a:p>
          <a:p>
            <a:br>
              <a:rPr lang="it-IT" sz="1600" dirty="0">
                <a:solidFill>
                  <a:srgbClr val="D4D4D4"/>
                </a:solidFill>
                <a:latin typeface="Consolas" panose="020B0609020204030204" pitchFamily="49" charset="0"/>
              </a:rPr>
            </a:br>
            <a:r>
              <a:rPr lang="it-IT" sz="1600" dirty="0">
                <a:solidFill>
                  <a:srgbClr val="D7BA7D"/>
                </a:solidFill>
                <a:latin typeface="Consolas" panose="020B0609020204030204" pitchFamily="49" charset="0"/>
              </a:rPr>
              <a:t>.</a:t>
            </a:r>
            <a:r>
              <a:rPr lang="it-IT" sz="1600" dirty="0" err="1">
                <a:solidFill>
                  <a:srgbClr val="D7BA7D"/>
                </a:solidFill>
                <a:latin typeface="Consolas" panose="020B0609020204030204" pitchFamily="49" charset="0"/>
              </a:rPr>
              <a:t>main</a:t>
            </a:r>
            <a:r>
              <a:rPr lang="it-IT" sz="1600" dirty="0">
                <a:solidFill>
                  <a:srgbClr val="D4D4D4"/>
                </a:solidFill>
                <a:latin typeface="Consolas" panose="020B0609020204030204" pitchFamily="49" charset="0"/>
              </a:rPr>
              <a:t> </a:t>
            </a:r>
            <a:r>
              <a:rPr lang="it-IT" sz="1600" dirty="0" err="1">
                <a:solidFill>
                  <a:srgbClr val="D7BA7D"/>
                </a:solidFill>
                <a:latin typeface="Consolas" panose="020B0609020204030204" pitchFamily="49" charset="0"/>
              </a:rPr>
              <a:t>img</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r>
              <a:rPr lang="it-IT" sz="1600" dirty="0" err="1">
                <a:solidFill>
                  <a:srgbClr val="9CDCFE"/>
                </a:solidFill>
                <a:latin typeface="Consolas" panose="020B0609020204030204" pitchFamily="49" charset="0"/>
              </a:rPr>
              <a:t>width</a:t>
            </a:r>
            <a:r>
              <a:rPr lang="it-IT" sz="1600" dirty="0">
                <a:solidFill>
                  <a:srgbClr val="D4D4D4"/>
                </a:solidFill>
                <a:latin typeface="Consolas" panose="020B0609020204030204" pitchFamily="49" charset="0"/>
              </a:rPr>
              <a:t>: </a:t>
            </a:r>
            <a:r>
              <a:rPr lang="it-IT" sz="1600" dirty="0">
                <a:solidFill>
                  <a:srgbClr val="B5CEA8"/>
                </a:solidFill>
                <a:latin typeface="Consolas" panose="020B0609020204030204" pitchFamily="49" charset="0"/>
              </a:rPr>
              <a:t>100%</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r>
              <a:rPr lang="it-IT" sz="1600" dirty="0" err="1">
                <a:solidFill>
                  <a:srgbClr val="9CDCFE"/>
                </a:solidFill>
                <a:latin typeface="Consolas" panose="020B0609020204030204" pitchFamily="49" charset="0"/>
              </a:rPr>
              <a:t>height</a:t>
            </a:r>
            <a:r>
              <a:rPr lang="it-IT" sz="1600" dirty="0">
                <a:solidFill>
                  <a:srgbClr val="D4D4D4"/>
                </a:solidFill>
                <a:latin typeface="Consolas" panose="020B0609020204030204" pitchFamily="49" charset="0"/>
              </a:rPr>
              <a:t>: </a:t>
            </a:r>
            <a:r>
              <a:rPr lang="it-IT" sz="1600" dirty="0">
                <a:solidFill>
                  <a:srgbClr val="CE9178"/>
                </a:solidFill>
                <a:latin typeface="Consolas" panose="020B0609020204030204" pitchFamily="49" charset="0"/>
              </a:rPr>
              <a:t>auto</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r>
              <a:rPr lang="it-IT" sz="1600" dirty="0" err="1">
                <a:solidFill>
                  <a:srgbClr val="9CDCFE"/>
                </a:solidFill>
                <a:latin typeface="Consolas" panose="020B0609020204030204" pitchFamily="49" charset="0"/>
              </a:rPr>
              <a:t>margin</a:t>
            </a:r>
            <a:r>
              <a:rPr lang="it-IT" sz="1600" dirty="0">
                <a:solidFill>
                  <a:srgbClr val="9CDCFE"/>
                </a:solidFill>
                <a:latin typeface="Consolas" panose="020B0609020204030204" pitchFamily="49" charset="0"/>
              </a:rPr>
              <a:t>-bottom</a:t>
            </a:r>
            <a:r>
              <a:rPr lang="it-IT" sz="1600" dirty="0">
                <a:solidFill>
                  <a:srgbClr val="D4D4D4"/>
                </a:solidFill>
                <a:latin typeface="Consolas" panose="020B0609020204030204" pitchFamily="49" charset="0"/>
              </a:rPr>
              <a:t>: </a:t>
            </a:r>
            <a:r>
              <a:rPr lang="it-IT" sz="1600" dirty="0">
                <a:solidFill>
                  <a:srgbClr val="B5CEA8"/>
                </a:solidFill>
                <a:latin typeface="Consolas" panose="020B0609020204030204" pitchFamily="49" charset="0"/>
              </a:rPr>
              <a:t>-2.5%</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a:t>
            </a:r>
          </a:p>
        </p:txBody>
      </p:sp>
      <p:pic>
        <p:nvPicPr>
          <p:cNvPr id="10" name="Immagine 9" descr="Immagine che contiene testo, automobilismo, automobile&#10;&#10;Descrizione generata automaticamente">
            <a:extLst>
              <a:ext uri="{FF2B5EF4-FFF2-40B4-BE49-F238E27FC236}">
                <a16:creationId xmlns:a16="http://schemas.microsoft.com/office/drawing/2014/main" id="{0892D70F-816B-4A19-A6CE-AA5998FEC50E}"/>
              </a:ext>
            </a:extLst>
          </p:cNvPr>
          <p:cNvPicPr>
            <a:picLocks noChangeAspect="1"/>
          </p:cNvPicPr>
          <p:nvPr/>
        </p:nvPicPr>
        <p:blipFill rotWithShape="1">
          <a:blip r:embed="rId2">
            <a:extLst>
              <a:ext uri="{28A0092B-C50C-407E-A947-70E740481C1C}">
                <a14:useLocalDpi xmlns:a14="http://schemas.microsoft.com/office/drawing/2010/main" val="0"/>
              </a:ext>
            </a:extLst>
          </a:blip>
          <a:srcRect l="12528"/>
          <a:stretch/>
        </p:blipFill>
        <p:spPr>
          <a:xfrm>
            <a:off x="8470634" y="3316053"/>
            <a:ext cx="3327458" cy="1516039"/>
          </a:xfrm>
          <a:prstGeom prst="rect">
            <a:avLst/>
          </a:prstGeom>
        </p:spPr>
      </p:pic>
      <p:pic>
        <p:nvPicPr>
          <p:cNvPr id="13" name="Immagine 12" descr="Immagine che contiene testo, screenshot&#10;&#10;Descrizione generata automaticamente">
            <a:extLst>
              <a:ext uri="{FF2B5EF4-FFF2-40B4-BE49-F238E27FC236}">
                <a16:creationId xmlns:a16="http://schemas.microsoft.com/office/drawing/2014/main" id="{F23E2F44-DE2E-4F29-B2D3-FBEC15DAFE70}"/>
              </a:ext>
            </a:extLst>
          </p:cNvPr>
          <p:cNvPicPr>
            <a:picLocks noChangeAspect="1"/>
          </p:cNvPicPr>
          <p:nvPr/>
        </p:nvPicPr>
        <p:blipFill rotWithShape="1">
          <a:blip r:embed="rId3">
            <a:extLst>
              <a:ext uri="{28A0092B-C50C-407E-A947-70E740481C1C}">
                <a14:useLocalDpi xmlns:a14="http://schemas.microsoft.com/office/drawing/2010/main" val="0"/>
              </a:ext>
            </a:extLst>
          </a:blip>
          <a:srcRect l="12472" r="3943" b="3"/>
          <a:stretch/>
        </p:blipFill>
        <p:spPr>
          <a:xfrm>
            <a:off x="8469181" y="4832092"/>
            <a:ext cx="3328911" cy="1602973"/>
          </a:xfrm>
          <a:prstGeom prst="rect">
            <a:avLst/>
          </a:prstGeom>
        </p:spPr>
      </p:pic>
    </p:spTree>
    <p:extLst>
      <p:ext uri="{BB962C8B-B14F-4D97-AF65-F5344CB8AC3E}">
        <p14:creationId xmlns:p14="http://schemas.microsoft.com/office/powerpoint/2010/main" val="1991404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553A749D-A2DF-482A-BA31-2A2D9F6092AF}"/>
              </a:ext>
            </a:extLst>
          </p:cNvPr>
          <p:cNvSpPr txBox="1"/>
          <p:nvPr/>
        </p:nvSpPr>
        <p:spPr>
          <a:xfrm>
            <a:off x="8469181" y="-14883"/>
            <a:ext cx="3722819"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it-IT" sz="2800" b="1" dirty="0"/>
              <a:t>Sezione contenuti</a:t>
            </a:r>
            <a:endParaRPr lang="it-IT" b="1" dirty="0"/>
          </a:p>
        </p:txBody>
      </p:sp>
      <p:sp>
        <p:nvSpPr>
          <p:cNvPr id="7" name="CasellaDiTesto 6">
            <a:extLst>
              <a:ext uri="{FF2B5EF4-FFF2-40B4-BE49-F238E27FC236}">
                <a16:creationId xmlns:a16="http://schemas.microsoft.com/office/drawing/2014/main" id="{A2F1DCEB-83CF-4BA0-8308-58A4EE8E68A8}"/>
              </a:ext>
            </a:extLst>
          </p:cNvPr>
          <p:cNvSpPr txBox="1"/>
          <p:nvPr/>
        </p:nvSpPr>
        <p:spPr>
          <a:xfrm>
            <a:off x="2071072" y="139005"/>
            <a:ext cx="144230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it-IT" dirty="0"/>
              <a:t>CSS</a:t>
            </a:r>
          </a:p>
        </p:txBody>
      </p:sp>
      <p:sp>
        <p:nvSpPr>
          <p:cNvPr id="2" name="Rettangolo 1">
            <a:extLst>
              <a:ext uri="{FF2B5EF4-FFF2-40B4-BE49-F238E27FC236}">
                <a16:creationId xmlns:a16="http://schemas.microsoft.com/office/drawing/2014/main" id="{DE85BB07-0CD3-49F2-A2BD-2DE06AFB0E12}"/>
              </a:ext>
            </a:extLst>
          </p:cNvPr>
          <p:cNvSpPr/>
          <p:nvPr/>
        </p:nvSpPr>
        <p:spPr>
          <a:xfrm>
            <a:off x="465373" y="671691"/>
            <a:ext cx="6096000" cy="6186309"/>
          </a:xfrm>
          <a:prstGeom prst="rect">
            <a:avLst/>
          </a:prstGeom>
        </p:spPr>
        <p:txBody>
          <a:bodyPr>
            <a:spAutoFit/>
          </a:bodyPr>
          <a:lstStyle/>
          <a:p>
            <a:r>
              <a:rPr lang="it-IT" dirty="0">
                <a:solidFill>
                  <a:srgbClr val="D7BA7D"/>
                </a:solidFill>
                <a:latin typeface="Consolas" panose="020B0609020204030204" pitchFamily="49" charset="0"/>
              </a:rPr>
              <a:t>#</a:t>
            </a:r>
            <a:r>
              <a:rPr lang="it-IT" sz="1600" dirty="0">
                <a:solidFill>
                  <a:srgbClr val="D7BA7D"/>
                </a:solidFill>
                <a:latin typeface="Consolas" panose="020B0609020204030204" pitchFamily="49" charset="0"/>
              </a:rPr>
              <a:t>details</a:t>
            </a:r>
            <a:r>
              <a:rPr lang="it-IT" sz="1600" dirty="0">
                <a:solidFill>
                  <a:srgbClr val="D4D4D4"/>
                </a:solidFill>
                <a:latin typeface="Consolas" panose="020B0609020204030204" pitchFamily="49" charset="0"/>
              </a:rPr>
              <a:t> {</a:t>
            </a:r>
          </a:p>
          <a:p>
            <a:r>
              <a:rPr lang="it-IT" sz="1600" dirty="0">
                <a:solidFill>
                  <a:srgbClr val="D4D4D4"/>
                </a:solidFill>
                <a:latin typeface="Consolas" panose="020B0609020204030204" pitchFamily="49" charset="0"/>
              </a:rPr>
              <a:t>  </a:t>
            </a:r>
            <a:r>
              <a:rPr lang="it-IT" sz="1600" dirty="0">
                <a:solidFill>
                  <a:srgbClr val="9CDCFE"/>
                </a:solidFill>
                <a:latin typeface="Consolas" panose="020B0609020204030204" pitchFamily="49" charset="0"/>
              </a:rPr>
              <a:t>display</a:t>
            </a:r>
            <a:r>
              <a:rPr lang="it-IT" sz="1600" dirty="0">
                <a:solidFill>
                  <a:srgbClr val="D4D4D4"/>
                </a:solidFill>
                <a:latin typeface="Consolas" panose="020B0609020204030204" pitchFamily="49" charset="0"/>
              </a:rPr>
              <a:t>: </a:t>
            </a:r>
            <a:r>
              <a:rPr lang="it-IT" sz="1600" dirty="0" err="1">
                <a:solidFill>
                  <a:srgbClr val="CE9178"/>
                </a:solidFill>
                <a:latin typeface="Consolas" panose="020B0609020204030204" pitchFamily="49" charset="0"/>
              </a:rPr>
              <a:t>flex</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r>
              <a:rPr lang="it-IT" sz="1600" dirty="0" err="1">
                <a:solidFill>
                  <a:srgbClr val="9CDCFE"/>
                </a:solidFill>
                <a:latin typeface="Consolas" panose="020B0609020204030204" pitchFamily="49" charset="0"/>
              </a:rPr>
              <a:t>height</a:t>
            </a:r>
            <a:r>
              <a:rPr lang="it-IT" sz="1600" dirty="0">
                <a:solidFill>
                  <a:srgbClr val="D4D4D4"/>
                </a:solidFill>
                <a:latin typeface="Consolas" panose="020B0609020204030204" pitchFamily="49" charset="0"/>
              </a:rPr>
              <a:t>: </a:t>
            </a:r>
            <a:r>
              <a:rPr lang="it-IT" sz="1600" dirty="0">
                <a:solidFill>
                  <a:srgbClr val="B5CEA8"/>
                </a:solidFill>
                <a:latin typeface="Consolas" panose="020B0609020204030204" pitchFamily="49" charset="0"/>
              </a:rPr>
              <a:t>40%</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r>
              <a:rPr lang="it-IT" sz="1600" dirty="0" err="1">
                <a:solidFill>
                  <a:srgbClr val="9CDCFE"/>
                </a:solidFill>
                <a:latin typeface="Consolas" panose="020B0609020204030204" pitchFamily="49" charset="0"/>
              </a:rPr>
              <a:t>justify-content</a:t>
            </a:r>
            <a:r>
              <a:rPr lang="it-IT" sz="1600" dirty="0">
                <a:solidFill>
                  <a:srgbClr val="D4D4D4"/>
                </a:solidFill>
                <a:latin typeface="Consolas" panose="020B0609020204030204" pitchFamily="49" charset="0"/>
              </a:rPr>
              <a:t>: </a:t>
            </a:r>
            <a:r>
              <a:rPr lang="it-IT" sz="1600" dirty="0" err="1">
                <a:solidFill>
                  <a:srgbClr val="CE9178"/>
                </a:solidFill>
                <a:latin typeface="Consolas" panose="020B0609020204030204" pitchFamily="49" charset="0"/>
              </a:rPr>
              <a:t>space-around</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r>
              <a:rPr lang="it-IT" sz="1600" dirty="0" err="1">
                <a:solidFill>
                  <a:srgbClr val="9CDCFE"/>
                </a:solidFill>
                <a:latin typeface="Consolas" panose="020B0609020204030204" pitchFamily="49" charset="0"/>
              </a:rPr>
              <a:t>margin</a:t>
            </a:r>
            <a:r>
              <a:rPr lang="it-IT" sz="1600" dirty="0">
                <a:solidFill>
                  <a:srgbClr val="9CDCFE"/>
                </a:solidFill>
                <a:latin typeface="Consolas" panose="020B0609020204030204" pitchFamily="49" charset="0"/>
              </a:rPr>
              <a:t>-top</a:t>
            </a:r>
            <a:r>
              <a:rPr lang="it-IT" sz="1600" dirty="0">
                <a:solidFill>
                  <a:srgbClr val="D4D4D4"/>
                </a:solidFill>
                <a:latin typeface="Consolas" panose="020B0609020204030204" pitchFamily="49" charset="0"/>
              </a:rPr>
              <a:t>: </a:t>
            </a:r>
            <a:r>
              <a:rPr lang="it-IT" sz="1600" dirty="0">
                <a:solidFill>
                  <a:srgbClr val="B5CEA8"/>
                </a:solidFill>
                <a:latin typeface="Consolas" panose="020B0609020204030204" pitchFamily="49" charset="0"/>
              </a:rPr>
              <a:t>2%</a:t>
            </a:r>
            <a:r>
              <a:rPr lang="it-IT" sz="1600" dirty="0">
                <a:solidFill>
                  <a:srgbClr val="D4D4D4"/>
                </a:solidFill>
                <a:latin typeface="Consolas" panose="020B0609020204030204" pitchFamily="49" charset="0"/>
              </a:rPr>
              <a:t> ;</a:t>
            </a:r>
          </a:p>
          <a:p>
            <a:r>
              <a:rPr lang="it-IT" sz="1600" dirty="0">
                <a:solidFill>
                  <a:srgbClr val="D4D4D4"/>
                </a:solidFill>
                <a:latin typeface="Consolas" panose="020B0609020204030204" pitchFamily="49" charset="0"/>
              </a:rPr>
              <a:t>}</a:t>
            </a:r>
          </a:p>
          <a:p>
            <a:br>
              <a:rPr lang="it-IT" sz="1600" dirty="0">
                <a:solidFill>
                  <a:srgbClr val="D4D4D4"/>
                </a:solidFill>
                <a:latin typeface="Consolas" panose="020B0609020204030204" pitchFamily="49" charset="0"/>
              </a:rPr>
            </a:br>
            <a:r>
              <a:rPr lang="it-IT" sz="1600" dirty="0">
                <a:solidFill>
                  <a:srgbClr val="D7BA7D"/>
                </a:solidFill>
                <a:latin typeface="Consolas" panose="020B0609020204030204" pitchFamily="49" charset="0"/>
              </a:rPr>
              <a:t>#details</a:t>
            </a:r>
            <a:r>
              <a:rPr lang="it-IT" sz="1600" dirty="0">
                <a:solidFill>
                  <a:srgbClr val="D4D4D4"/>
                </a:solidFill>
                <a:latin typeface="Consolas" panose="020B0609020204030204" pitchFamily="49" charset="0"/>
              </a:rPr>
              <a:t> </a:t>
            </a:r>
            <a:r>
              <a:rPr lang="it-IT" sz="1600" dirty="0">
                <a:solidFill>
                  <a:srgbClr val="D7BA7D"/>
                </a:solidFill>
                <a:latin typeface="Consolas" panose="020B0609020204030204" pitchFamily="49" charset="0"/>
              </a:rPr>
              <a:t>div</a:t>
            </a:r>
            <a:r>
              <a:rPr lang="it-IT" sz="1600" dirty="0">
                <a:solidFill>
                  <a:srgbClr val="D4D4D4"/>
                </a:solidFill>
                <a:latin typeface="Consolas" panose="020B0609020204030204" pitchFamily="49" charset="0"/>
              </a:rPr>
              <a:t> {</a:t>
            </a:r>
          </a:p>
          <a:p>
            <a:r>
              <a:rPr lang="it-IT" sz="1600" dirty="0">
                <a:solidFill>
                  <a:srgbClr val="D4D4D4"/>
                </a:solidFill>
                <a:latin typeface="Consolas" panose="020B0609020204030204" pitchFamily="49" charset="0"/>
              </a:rPr>
              <a:t>  </a:t>
            </a:r>
            <a:r>
              <a:rPr lang="it-IT" sz="1600" dirty="0" err="1">
                <a:solidFill>
                  <a:srgbClr val="9CDCFE"/>
                </a:solidFill>
                <a:latin typeface="Consolas" panose="020B0609020204030204" pitchFamily="49" charset="0"/>
              </a:rPr>
              <a:t>flex-grow</a:t>
            </a:r>
            <a:r>
              <a:rPr lang="it-IT" sz="1600" dirty="0">
                <a:solidFill>
                  <a:srgbClr val="D4D4D4"/>
                </a:solidFill>
                <a:latin typeface="Consolas" panose="020B0609020204030204" pitchFamily="49" charset="0"/>
              </a:rPr>
              <a:t>: </a:t>
            </a:r>
            <a:r>
              <a:rPr lang="it-IT" sz="1600" dirty="0">
                <a:solidFill>
                  <a:srgbClr val="B5CEA8"/>
                </a:solidFill>
                <a:latin typeface="Consolas" panose="020B0609020204030204" pitchFamily="49" charset="0"/>
              </a:rPr>
              <a:t>1</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r>
              <a:rPr lang="it-IT" sz="1600" dirty="0" err="1">
                <a:solidFill>
                  <a:srgbClr val="9CDCFE"/>
                </a:solidFill>
                <a:latin typeface="Consolas" panose="020B0609020204030204" pitchFamily="49" charset="0"/>
              </a:rPr>
              <a:t>padding</a:t>
            </a:r>
            <a:r>
              <a:rPr lang="it-IT" sz="1600" dirty="0">
                <a:solidFill>
                  <a:srgbClr val="D4D4D4"/>
                </a:solidFill>
                <a:latin typeface="Consolas" panose="020B0609020204030204" pitchFamily="49" charset="0"/>
              </a:rPr>
              <a:t>: </a:t>
            </a:r>
            <a:r>
              <a:rPr lang="it-IT" sz="1600" dirty="0">
                <a:solidFill>
                  <a:srgbClr val="B5CEA8"/>
                </a:solidFill>
                <a:latin typeface="Consolas" panose="020B0609020204030204" pitchFamily="49" charset="0"/>
              </a:rPr>
              <a:t>3%</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a:t>
            </a:r>
          </a:p>
          <a:p>
            <a:br>
              <a:rPr lang="it-IT" sz="1600" dirty="0">
                <a:solidFill>
                  <a:srgbClr val="D4D4D4"/>
                </a:solidFill>
                <a:latin typeface="Consolas" panose="020B0609020204030204" pitchFamily="49" charset="0"/>
              </a:rPr>
            </a:br>
            <a:r>
              <a:rPr lang="it-IT" sz="1600" dirty="0">
                <a:solidFill>
                  <a:srgbClr val="D7BA7D"/>
                </a:solidFill>
                <a:latin typeface="Consolas" panose="020B0609020204030204" pitchFamily="49" charset="0"/>
              </a:rPr>
              <a:t>#details</a:t>
            </a:r>
            <a:r>
              <a:rPr lang="it-IT" sz="1600" dirty="0">
                <a:solidFill>
                  <a:srgbClr val="D4D4D4"/>
                </a:solidFill>
                <a:latin typeface="Consolas" panose="020B0609020204030204" pitchFamily="49" charset="0"/>
              </a:rPr>
              <a:t> </a:t>
            </a:r>
            <a:r>
              <a:rPr lang="it-IT" sz="1600" dirty="0" err="1">
                <a:solidFill>
                  <a:srgbClr val="D7BA7D"/>
                </a:solidFill>
                <a:latin typeface="Consolas" panose="020B0609020204030204" pitchFamily="49" charset="0"/>
              </a:rPr>
              <a:t>img</a:t>
            </a:r>
            <a:r>
              <a:rPr lang="it-IT" sz="1600" dirty="0">
                <a:solidFill>
                  <a:srgbClr val="D4D4D4"/>
                </a:solidFill>
                <a:latin typeface="Consolas" panose="020B0609020204030204" pitchFamily="49" charset="0"/>
              </a:rPr>
              <a:t> {</a:t>
            </a:r>
          </a:p>
          <a:p>
            <a:r>
              <a:rPr lang="it-IT" sz="1600" dirty="0">
                <a:solidFill>
                  <a:srgbClr val="D4D4D4"/>
                </a:solidFill>
                <a:latin typeface="Consolas" panose="020B0609020204030204" pitchFamily="49" charset="0"/>
              </a:rPr>
              <a:t>  </a:t>
            </a:r>
            <a:r>
              <a:rPr lang="it-IT" sz="1600" dirty="0" err="1">
                <a:solidFill>
                  <a:srgbClr val="9CDCFE"/>
                </a:solidFill>
                <a:latin typeface="Consolas" panose="020B0609020204030204" pitchFamily="49" charset="0"/>
              </a:rPr>
              <a:t>width</a:t>
            </a:r>
            <a:r>
              <a:rPr lang="it-IT" sz="1600" dirty="0">
                <a:solidFill>
                  <a:srgbClr val="D4D4D4"/>
                </a:solidFill>
                <a:latin typeface="Consolas" panose="020B0609020204030204" pitchFamily="49" charset="0"/>
              </a:rPr>
              <a:t>: </a:t>
            </a:r>
            <a:r>
              <a:rPr lang="it-IT" sz="1600" dirty="0">
                <a:solidFill>
                  <a:srgbClr val="B5CEA8"/>
                </a:solidFill>
                <a:latin typeface="Consolas" panose="020B0609020204030204" pitchFamily="49" charset="0"/>
              </a:rPr>
              <a:t>80%</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r>
              <a:rPr lang="it-IT" sz="1600" dirty="0" err="1">
                <a:solidFill>
                  <a:srgbClr val="9CDCFE"/>
                </a:solidFill>
                <a:latin typeface="Consolas" panose="020B0609020204030204" pitchFamily="49" charset="0"/>
              </a:rPr>
              <a:t>height</a:t>
            </a:r>
            <a:r>
              <a:rPr lang="it-IT" sz="1600" dirty="0" err="1">
                <a:solidFill>
                  <a:srgbClr val="D4D4D4"/>
                </a:solidFill>
                <a:latin typeface="Consolas" panose="020B0609020204030204" pitchFamily="49" charset="0"/>
              </a:rPr>
              <a:t>:</a:t>
            </a:r>
            <a:r>
              <a:rPr lang="it-IT" sz="1600" dirty="0" err="1">
                <a:solidFill>
                  <a:srgbClr val="CE9178"/>
                </a:solidFill>
                <a:latin typeface="Consolas" panose="020B0609020204030204" pitchFamily="49" charset="0"/>
              </a:rPr>
              <a:t>auto</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r>
              <a:rPr lang="it-IT" sz="1600" dirty="0">
                <a:solidFill>
                  <a:srgbClr val="9CDCFE"/>
                </a:solidFill>
                <a:latin typeface="Consolas" panose="020B0609020204030204" pitchFamily="49" charset="0"/>
              </a:rPr>
              <a:t>box-</a:t>
            </a:r>
            <a:r>
              <a:rPr lang="it-IT" sz="1600" dirty="0" err="1">
                <a:solidFill>
                  <a:srgbClr val="9CDCFE"/>
                </a:solidFill>
                <a:latin typeface="Consolas" panose="020B0609020204030204" pitchFamily="49" charset="0"/>
              </a:rPr>
              <a:t>shadow</a:t>
            </a:r>
            <a:r>
              <a:rPr lang="it-IT" sz="1600" dirty="0">
                <a:solidFill>
                  <a:srgbClr val="D4D4D4"/>
                </a:solidFill>
                <a:latin typeface="Consolas" panose="020B0609020204030204" pitchFamily="49" charset="0"/>
              </a:rPr>
              <a:t>: </a:t>
            </a:r>
            <a:r>
              <a:rPr lang="it-IT" sz="1600" dirty="0">
                <a:solidFill>
                  <a:srgbClr val="B5CEA8"/>
                </a:solidFill>
                <a:latin typeface="Consolas" panose="020B0609020204030204" pitchFamily="49" charset="0"/>
              </a:rPr>
              <a:t>5px</a:t>
            </a:r>
            <a:r>
              <a:rPr lang="it-IT" sz="1600" dirty="0">
                <a:solidFill>
                  <a:srgbClr val="D4D4D4"/>
                </a:solidFill>
                <a:latin typeface="Consolas" panose="020B0609020204030204" pitchFamily="49" charset="0"/>
              </a:rPr>
              <a:t> </a:t>
            </a:r>
            <a:r>
              <a:rPr lang="it-IT" sz="1600" dirty="0">
                <a:solidFill>
                  <a:srgbClr val="B5CEA8"/>
                </a:solidFill>
                <a:latin typeface="Consolas" panose="020B0609020204030204" pitchFamily="49" charset="0"/>
              </a:rPr>
              <a:t>10px</a:t>
            </a:r>
            <a:r>
              <a:rPr lang="it-IT" sz="1600" dirty="0">
                <a:solidFill>
                  <a:srgbClr val="D4D4D4"/>
                </a:solidFill>
                <a:latin typeface="Consolas" panose="020B0609020204030204" pitchFamily="49" charset="0"/>
              </a:rPr>
              <a:t> </a:t>
            </a:r>
            <a:r>
              <a:rPr lang="it-IT" sz="1600" dirty="0">
                <a:solidFill>
                  <a:srgbClr val="B5CEA8"/>
                </a:solidFill>
                <a:latin typeface="Consolas" panose="020B0609020204030204" pitchFamily="49" charset="0"/>
              </a:rPr>
              <a:t>30px</a:t>
            </a:r>
            <a:r>
              <a:rPr lang="it-IT" sz="1600" dirty="0">
                <a:solidFill>
                  <a:srgbClr val="D4D4D4"/>
                </a:solidFill>
                <a:latin typeface="Consolas" panose="020B0609020204030204" pitchFamily="49" charset="0"/>
              </a:rPr>
              <a:t> </a:t>
            </a:r>
            <a:r>
              <a:rPr lang="it-IT" sz="1600" dirty="0">
                <a:solidFill>
                  <a:srgbClr val="B5CEA8"/>
                </a:solidFill>
                <a:latin typeface="Consolas" panose="020B0609020204030204" pitchFamily="49" charset="0"/>
              </a:rPr>
              <a:t>10px</a:t>
            </a:r>
            <a:r>
              <a:rPr lang="it-IT" sz="1600" dirty="0">
                <a:solidFill>
                  <a:srgbClr val="D4D4D4"/>
                </a:solidFill>
                <a:latin typeface="Consolas" panose="020B0609020204030204" pitchFamily="49" charset="0"/>
              </a:rPr>
              <a:t> </a:t>
            </a:r>
            <a:r>
              <a:rPr lang="it-IT" sz="1600" dirty="0">
                <a:solidFill>
                  <a:srgbClr val="CE9178"/>
                </a:solidFill>
                <a:latin typeface="Consolas" panose="020B0609020204030204" pitchFamily="49" charset="0"/>
              </a:rPr>
              <a:t>#888888</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a:t>
            </a:r>
          </a:p>
          <a:p>
            <a:br>
              <a:rPr lang="it-IT" sz="1600" dirty="0">
                <a:solidFill>
                  <a:srgbClr val="D4D4D4"/>
                </a:solidFill>
                <a:latin typeface="Consolas" panose="020B0609020204030204" pitchFamily="49" charset="0"/>
              </a:rPr>
            </a:br>
            <a:r>
              <a:rPr lang="it-IT" sz="1600" dirty="0">
                <a:solidFill>
                  <a:srgbClr val="D7BA7D"/>
                </a:solidFill>
                <a:latin typeface="Consolas" panose="020B0609020204030204" pitchFamily="49" charset="0"/>
              </a:rPr>
              <a:t>#details</a:t>
            </a:r>
            <a:r>
              <a:rPr lang="it-IT" sz="1600" dirty="0">
                <a:solidFill>
                  <a:srgbClr val="D4D4D4"/>
                </a:solidFill>
                <a:latin typeface="Consolas" panose="020B0609020204030204" pitchFamily="49" charset="0"/>
              </a:rPr>
              <a:t> </a:t>
            </a:r>
            <a:r>
              <a:rPr lang="it-IT" sz="1600" dirty="0">
                <a:solidFill>
                  <a:srgbClr val="D7BA7D"/>
                </a:solidFill>
                <a:latin typeface="Consolas" panose="020B0609020204030204" pitchFamily="49" charset="0"/>
              </a:rPr>
              <a:t>h1</a:t>
            </a:r>
            <a:r>
              <a:rPr lang="it-IT" sz="1600" dirty="0">
                <a:solidFill>
                  <a:srgbClr val="D4D4D4"/>
                </a:solidFill>
                <a:latin typeface="Consolas" panose="020B0609020204030204" pitchFamily="49" charset="0"/>
              </a:rPr>
              <a:t> {</a:t>
            </a:r>
          </a:p>
          <a:p>
            <a:r>
              <a:rPr lang="it-IT" sz="1600" dirty="0">
                <a:solidFill>
                  <a:srgbClr val="D4D4D4"/>
                </a:solidFill>
                <a:latin typeface="Consolas" panose="020B0609020204030204" pitchFamily="49" charset="0"/>
              </a:rPr>
              <a:t>  </a:t>
            </a:r>
            <a:r>
              <a:rPr lang="it-IT" sz="1600" dirty="0">
                <a:solidFill>
                  <a:srgbClr val="9CDCFE"/>
                </a:solidFill>
                <a:latin typeface="Consolas" panose="020B0609020204030204" pitchFamily="49" charset="0"/>
              </a:rPr>
              <a:t>color</a:t>
            </a:r>
            <a:r>
              <a:rPr lang="it-IT" sz="1600" dirty="0">
                <a:solidFill>
                  <a:srgbClr val="D4D4D4"/>
                </a:solidFill>
                <a:latin typeface="Consolas" panose="020B0609020204030204" pitchFamily="49" charset="0"/>
              </a:rPr>
              <a:t>: </a:t>
            </a:r>
            <a:r>
              <a:rPr lang="it-IT" sz="1600" dirty="0" err="1">
                <a:solidFill>
                  <a:srgbClr val="DCDCAA"/>
                </a:solidFill>
                <a:latin typeface="Consolas" panose="020B0609020204030204" pitchFamily="49" charset="0"/>
              </a:rPr>
              <a:t>rgb</a:t>
            </a:r>
            <a:r>
              <a:rPr lang="it-IT" sz="1600" dirty="0">
                <a:solidFill>
                  <a:srgbClr val="D4D4D4"/>
                </a:solidFill>
                <a:latin typeface="Consolas" panose="020B0609020204030204" pitchFamily="49" charset="0"/>
              </a:rPr>
              <a:t>(</a:t>
            </a:r>
            <a:r>
              <a:rPr lang="it-IT" sz="1600" dirty="0">
                <a:solidFill>
                  <a:srgbClr val="B5CEA8"/>
                </a:solidFill>
                <a:latin typeface="Consolas" panose="020B0609020204030204" pitchFamily="49" charset="0"/>
              </a:rPr>
              <a:t>187</a:t>
            </a:r>
            <a:r>
              <a:rPr lang="it-IT" sz="1600" dirty="0">
                <a:solidFill>
                  <a:srgbClr val="D4D4D4"/>
                </a:solidFill>
                <a:latin typeface="Consolas" panose="020B0609020204030204" pitchFamily="49" charset="0"/>
              </a:rPr>
              <a:t>, </a:t>
            </a:r>
            <a:r>
              <a:rPr lang="it-IT" sz="1600" dirty="0">
                <a:solidFill>
                  <a:srgbClr val="B5CEA8"/>
                </a:solidFill>
                <a:latin typeface="Consolas" panose="020B0609020204030204" pitchFamily="49" charset="0"/>
              </a:rPr>
              <a:t>5</a:t>
            </a:r>
            <a:r>
              <a:rPr lang="it-IT" sz="1600" dirty="0">
                <a:solidFill>
                  <a:srgbClr val="D4D4D4"/>
                </a:solidFill>
                <a:latin typeface="Consolas" panose="020B0609020204030204" pitchFamily="49" charset="0"/>
              </a:rPr>
              <a:t>, </a:t>
            </a:r>
            <a:r>
              <a:rPr lang="it-IT" sz="1600" dirty="0">
                <a:solidFill>
                  <a:srgbClr val="B5CEA8"/>
                </a:solidFill>
                <a:latin typeface="Consolas" panose="020B0609020204030204" pitchFamily="49" charset="0"/>
              </a:rPr>
              <a:t>5</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r>
              <a:rPr lang="it-IT" sz="1600" dirty="0">
                <a:solidFill>
                  <a:srgbClr val="9CDCFE"/>
                </a:solidFill>
                <a:latin typeface="Consolas" panose="020B0609020204030204" pitchFamily="49" charset="0"/>
              </a:rPr>
              <a:t>font-weight</a:t>
            </a:r>
            <a:r>
              <a:rPr lang="it-IT" sz="1600" dirty="0">
                <a:solidFill>
                  <a:srgbClr val="D4D4D4"/>
                </a:solidFill>
                <a:latin typeface="Consolas" panose="020B0609020204030204" pitchFamily="49" charset="0"/>
              </a:rPr>
              <a:t>: </a:t>
            </a:r>
            <a:r>
              <a:rPr lang="it-IT" sz="1600" dirty="0" err="1">
                <a:solidFill>
                  <a:srgbClr val="CE9178"/>
                </a:solidFill>
                <a:latin typeface="Consolas" panose="020B0609020204030204" pitchFamily="49" charset="0"/>
              </a:rPr>
              <a:t>normal</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r>
              <a:rPr lang="it-IT" sz="1600" dirty="0" err="1">
                <a:solidFill>
                  <a:srgbClr val="9CDCFE"/>
                </a:solidFill>
                <a:latin typeface="Consolas" panose="020B0609020204030204" pitchFamily="49" charset="0"/>
              </a:rPr>
              <a:t>letter-spacing</a:t>
            </a:r>
            <a:r>
              <a:rPr lang="it-IT" sz="1600" dirty="0">
                <a:solidFill>
                  <a:srgbClr val="D4D4D4"/>
                </a:solidFill>
                <a:latin typeface="Consolas" panose="020B0609020204030204" pitchFamily="49" charset="0"/>
              </a:rPr>
              <a:t>: </a:t>
            </a:r>
            <a:r>
              <a:rPr lang="it-IT" sz="1600" dirty="0">
                <a:solidFill>
                  <a:srgbClr val="B5CEA8"/>
                </a:solidFill>
                <a:latin typeface="Consolas" panose="020B0609020204030204" pitchFamily="49" charset="0"/>
              </a:rPr>
              <a:t>2px</a:t>
            </a:r>
            <a:r>
              <a:rPr lang="it-IT" sz="1600" dirty="0">
                <a:solidFill>
                  <a:srgbClr val="D4D4D4"/>
                </a:solidFill>
                <a:latin typeface="Consolas" panose="020B0609020204030204" pitchFamily="49" charset="0"/>
              </a:rPr>
              <a:t>;</a:t>
            </a:r>
          </a:p>
          <a:p>
            <a:br>
              <a:rPr lang="it-IT" sz="1600" dirty="0">
                <a:solidFill>
                  <a:srgbClr val="D4D4D4"/>
                </a:solidFill>
                <a:latin typeface="Consolas" panose="020B0609020204030204" pitchFamily="49" charset="0"/>
              </a:rPr>
            </a:br>
            <a:r>
              <a:rPr lang="it-IT" sz="1600" dirty="0">
                <a:solidFill>
                  <a:srgbClr val="D4D4D4"/>
                </a:solidFill>
                <a:latin typeface="Consolas" panose="020B0609020204030204" pitchFamily="49" charset="0"/>
              </a:rPr>
              <a:t>}</a:t>
            </a:r>
            <a:endParaRPr lang="it-IT" sz="1600" b="0" dirty="0">
              <a:solidFill>
                <a:srgbClr val="D4D4D4"/>
              </a:solidFill>
              <a:effectLst/>
              <a:latin typeface="Consolas" panose="020B0609020204030204" pitchFamily="49" charset="0"/>
            </a:endParaRPr>
          </a:p>
        </p:txBody>
      </p:sp>
      <p:sp>
        <p:nvSpPr>
          <p:cNvPr id="5" name="Rettangolo 4">
            <a:extLst>
              <a:ext uri="{FF2B5EF4-FFF2-40B4-BE49-F238E27FC236}">
                <a16:creationId xmlns:a16="http://schemas.microsoft.com/office/drawing/2014/main" id="{6395E3F7-1524-46ED-AD41-F749D4E02877}"/>
              </a:ext>
            </a:extLst>
          </p:cNvPr>
          <p:cNvSpPr/>
          <p:nvPr/>
        </p:nvSpPr>
        <p:spPr>
          <a:xfrm>
            <a:off x="5421181" y="671691"/>
            <a:ext cx="6096000" cy="1354217"/>
          </a:xfrm>
          <a:prstGeom prst="rect">
            <a:avLst/>
          </a:prstGeom>
        </p:spPr>
        <p:txBody>
          <a:bodyPr>
            <a:spAutoFit/>
          </a:bodyPr>
          <a:lstStyle/>
          <a:p>
            <a:r>
              <a:rPr lang="it-IT" sz="1600" dirty="0">
                <a:solidFill>
                  <a:srgbClr val="C586C0"/>
                </a:solidFill>
                <a:latin typeface="Consolas" panose="020B0609020204030204" pitchFamily="49" charset="0"/>
              </a:rPr>
              <a:t>@media</a:t>
            </a:r>
            <a:r>
              <a:rPr lang="it-IT" sz="1600" dirty="0">
                <a:solidFill>
                  <a:srgbClr val="D4D4D4"/>
                </a:solidFill>
                <a:latin typeface="Consolas" panose="020B0609020204030204" pitchFamily="49" charset="0"/>
              </a:rPr>
              <a:t> (</a:t>
            </a:r>
            <a:r>
              <a:rPr lang="it-IT" sz="1600" dirty="0">
                <a:solidFill>
                  <a:srgbClr val="9CDCFE"/>
                </a:solidFill>
                <a:latin typeface="Consolas" panose="020B0609020204030204" pitchFamily="49" charset="0"/>
              </a:rPr>
              <a:t>max-</a:t>
            </a:r>
            <a:r>
              <a:rPr lang="it-IT" sz="1600" dirty="0" err="1">
                <a:solidFill>
                  <a:srgbClr val="9CDCFE"/>
                </a:solidFill>
                <a:latin typeface="Consolas" panose="020B0609020204030204" pitchFamily="49" charset="0"/>
              </a:rPr>
              <a:t>width</a:t>
            </a:r>
            <a:r>
              <a:rPr lang="it-IT" sz="1600" dirty="0">
                <a:solidFill>
                  <a:srgbClr val="D4D4D4"/>
                </a:solidFill>
                <a:latin typeface="Consolas" panose="020B0609020204030204" pitchFamily="49" charset="0"/>
              </a:rPr>
              <a:t>: </a:t>
            </a:r>
            <a:r>
              <a:rPr lang="it-IT" sz="1600" dirty="0">
                <a:solidFill>
                  <a:srgbClr val="B5CEA8"/>
                </a:solidFill>
                <a:latin typeface="Consolas" panose="020B0609020204030204" pitchFamily="49" charset="0"/>
              </a:rPr>
              <a:t>800px</a:t>
            </a:r>
            <a:r>
              <a:rPr lang="it-IT" sz="1600" dirty="0">
                <a:solidFill>
                  <a:srgbClr val="D4D4D4"/>
                </a:solidFill>
                <a:latin typeface="Consolas" panose="020B0609020204030204" pitchFamily="49" charset="0"/>
              </a:rPr>
              <a:t>) {</a:t>
            </a:r>
          </a:p>
          <a:p>
            <a:r>
              <a:rPr lang="it-IT" sz="1600" dirty="0">
                <a:solidFill>
                  <a:srgbClr val="D4D4D4"/>
                </a:solidFill>
                <a:latin typeface="Consolas" panose="020B0609020204030204" pitchFamily="49" charset="0"/>
              </a:rPr>
              <a:t>  </a:t>
            </a:r>
            <a:r>
              <a:rPr lang="it-IT" sz="1600" dirty="0">
                <a:solidFill>
                  <a:srgbClr val="D7BA7D"/>
                </a:solidFill>
                <a:latin typeface="Consolas" panose="020B0609020204030204" pitchFamily="49" charset="0"/>
              </a:rPr>
              <a:t>#details</a:t>
            </a:r>
            <a:r>
              <a:rPr lang="it-IT" sz="1600" dirty="0">
                <a:solidFill>
                  <a:srgbClr val="D4D4D4"/>
                </a:solidFill>
                <a:latin typeface="Consolas" panose="020B0609020204030204" pitchFamily="49" charset="0"/>
              </a:rPr>
              <a:t> {</a:t>
            </a:r>
          </a:p>
          <a:p>
            <a:r>
              <a:rPr lang="it-IT" sz="1600" dirty="0">
                <a:solidFill>
                  <a:srgbClr val="D4D4D4"/>
                </a:solidFill>
                <a:latin typeface="Consolas" panose="020B0609020204030204" pitchFamily="49" charset="0"/>
              </a:rPr>
              <a:t>    </a:t>
            </a:r>
            <a:r>
              <a:rPr lang="it-IT" sz="1600" dirty="0" err="1">
                <a:solidFill>
                  <a:srgbClr val="9CDCFE"/>
                </a:solidFill>
                <a:latin typeface="Consolas" panose="020B0609020204030204" pitchFamily="49" charset="0"/>
              </a:rPr>
              <a:t>flex-direction</a:t>
            </a:r>
            <a:r>
              <a:rPr lang="it-IT" sz="1600" dirty="0">
                <a:solidFill>
                  <a:srgbClr val="D4D4D4"/>
                </a:solidFill>
                <a:latin typeface="Consolas" panose="020B0609020204030204" pitchFamily="49" charset="0"/>
              </a:rPr>
              <a:t>: </a:t>
            </a:r>
            <a:r>
              <a:rPr lang="it-IT" sz="1600" dirty="0" err="1">
                <a:solidFill>
                  <a:srgbClr val="CE9178"/>
                </a:solidFill>
                <a:latin typeface="Consolas" panose="020B0609020204030204" pitchFamily="49" charset="0"/>
              </a:rPr>
              <a:t>column</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p>
          <a:p>
            <a:r>
              <a:rPr lang="it-IT" sz="1600" dirty="0">
                <a:solidFill>
                  <a:srgbClr val="D4D4D4"/>
                </a:solidFill>
                <a:latin typeface="Consolas" panose="020B0609020204030204" pitchFamily="49" charset="0"/>
              </a:rPr>
              <a:t>}</a:t>
            </a:r>
            <a:endParaRPr lang="it-IT" sz="1600" b="0" dirty="0">
              <a:solidFill>
                <a:srgbClr val="D4D4D4"/>
              </a:solidFill>
              <a:effectLst/>
              <a:latin typeface="Consolas" panose="020B0609020204030204" pitchFamily="49" charset="0"/>
            </a:endParaRPr>
          </a:p>
        </p:txBody>
      </p:sp>
      <p:pic>
        <p:nvPicPr>
          <p:cNvPr id="14" name="Immagine 13" descr="Immagine che contiene testo&#10;&#10;Descrizione generata automaticamente">
            <a:extLst>
              <a:ext uri="{FF2B5EF4-FFF2-40B4-BE49-F238E27FC236}">
                <a16:creationId xmlns:a16="http://schemas.microsoft.com/office/drawing/2014/main" id="{ACA89F98-5FCD-4918-82EE-95B637C694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2475" y="1019711"/>
            <a:ext cx="1989055" cy="2652073"/>
          </a:xfrm>
          <a:prstGeom prst="rect">
            <a:avLst/>
          </a:prstGeom>
        </p:spPr>
      </p:pic>
      <p:pic>
        <p:nvPicPr>
          <p:cNvPr id="16" name="Immagine 15" descr="Immagine che contiene testo&#10;&#10;Descrizione generata automaticamente">
            <a:extLst>
              <a:ext uri="{FF2B5EF4-FFF2-40B4-BE49-F238E27FC236}">
                <a16:creationId xmlns:a16="http://schemas.microsoft.com/office/drawing/2014/main" id="{20B1C01D-6D12-4F12-BC22-36216D1F7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2475" y="3671784"/>
            <a:ext cx="1989055" cy="2718604"/>
          </a:xfrm>
          <a:prstGeom prst="rect">
            <a:avLst/>
          </a:prstGeom>
        </p:spPr>
      </p:pic>
      <p:pic>
        <p:nvPicPr>
          <p:cNvPr id="18" name="Immagine 17" descr="Immagine che contiene testo, screenshot&#10;&#10;Descrizione generata automaticamente">
            <a:extLst>
              <a:ext uri="{FF2B5EF4-FFF2-40B4-BE49-F238E27FC236}">
                <a16:creationId xmlns:a16="http://schemas.microsoft.com/office/drawing/2014/main" id="{2E847389-009F-4CFB-A9EA-E4A8CD165F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8231" y="4663055"/>
            <a:ext cx="3778615" cy="1523254"/>
          </a:xfrm>
          <a:prstGeom prst="rect">
            <a:avLst/>
          </a:prstGeom>
        </p:spPr>
      </p:pic>
      <p:sp>
        <p:nvSpPr>
          <p:cNvPr id="19" name="CasellaDiTesto 18">
            <a:extLst>
              <a:ext uri="{FF2B5EF4-FFF2-40B4-BE49-F238E27FC236}">
                <a16:creationId xmlns:a16="http://schemas.microsoft.com/office/drawing/2014/main" id="{8F629D62-6BBE-4FCC-82FD-B6ED8FDE2DE3}"/>
              </a:ext>
            </a:extLst>
          </p:cNvPr>
          <p:cNvSpPr txBox="1"/>
          <p:nvPr/>
        </p:nvSpPr>
        <p:spPr>
          <a:xfrm>
            <a:off x="10215214" y="671691"/>
            <a:ext cx="883575"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it-IT" dirty="0"/>
              <a:t>Mobile</a:t>
            </a:r>
          </a:p>
        </p:txBody>
      </p:sp>
      <p:sp>
        <p:nvSpPr>
          <p:cNvPr id="20" name="CasellaDiTesto 19">
            <a:extLst>
              <a:ext uri="{FF2B5EF4-FFF2-40B4-BE49-F238E27FC236}">
                <a16:creationId xmlns:a16="http://schemas.microsoft.com/office/drawing/2014/main" id="{08262933-385A-42DB-A027-200D506842F6}"/>
              </a:ext>
            </a:extLst>
          </p:cNvPr>
          <p:cNvSpPr txBox="1"/>
          <p:nvPr/>
        </p:nvSpPr>
        <p:spPr>
          <a:xfrm>
            <a:off x="6888042" y="4293723"/>
            <a:ext cx="998991"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it-IT" dirty="0"/>
              <a:t>Desktop</a:t>
            </a:r>
          </a:p>
        </p:txBody>
      </p:sp>
    </p:spTree>
    <p:extLst>
      <p:ext uri="{BB962C8B-B14F-4D97-AF65-F5344CB8AC3E}">
        <p14:creationId xmlns:p14="http://schemas.microsoft.com/office/powerpoint/2010/main" val="1430031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9DEE8213-874E-4CB3-A47B-BDB79310D8CF}"/>
              </a:ext>
            </a:extLst>
          </p:cNvPr>
          <p:cNvSpPr txBox="1"/>
          <p:nvPr/>
        </p:nvSpPr>
        <p:spPr>
          <a:xfrm>
            <a:off x="2534197" y="139005"/>
            <a:ext cx="152724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it-IT" dirty="0"/>
              <a:t>HTML</a:t>
            </a:r>
          </a:p>
        </p:txBody>
      </p:sp>
      <p:sp>
        <p:nvSpPr>
          <p:cNvPr id="5" name="CasellaDiTesto 4">
            <a:extLst>
              <a:ext uri="{FF2B5EF4-FFF2-40B4-BE49-F238E27FC236}">
                <a16:creationId xmlns:a16="http://schemas.microsoft.com/office/drawing/2014/main" id="{D4A77DCA-26D6-41C6-B8B1-5E7412EFE799}"/>
              </a:ext>
            </a:extLst>
          </p:cNvPr>
          <p:cNvSpPr txBox="1"/>
          <p:nvPr/>
        </p:nvSpPr>
        <p:spPr>
          <a:xfrm>
            <a:off x="8469181" y="-14883"/>
            <a:ext cx="3722819"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it-IT" sz="2800" b="1" dirty="0" err="1"/>
              <a:t>Footer</a:t>
            </a:r>
            <a:endParaRPr lang="it-IT" b="1" dirty="0"/>
          </a:p>
        </p:txBody>
      </p:sp>
      <p:sp>
        <p:nvSpPr>
          <p:cNvPr id="2" name="Rettangolo 1">
            <a:extLst>
              <a:ext uri="{FF2B5EF4-FFF2-40B4-BE49-F238E27FC236}">
                <a16:creationId xmlns:a16="http://schemas.microsoft.com/office/drawing/2014/main" id="{0FC68FA1-A5E6-420C-9D6D-8B394424ED81}"/>
              </a:ext>
            </a:extLst>
          </p:cNvPr>
          <p:cNvSpPr/>
          <p:nvPr/>
        </p:nvSpPr>
        <p:spPr>
          <a:xfrm>
            <a:off x="-18846" y="807905"/>
            <a:ext cx="6633328" cy="4031873"/>
          </a:xfrm>
          <a:prstGeom prst="rect">
            <a:avLst/>
          </a:prstGeom>
        </p:spPr>
        <p:txBody>
          <a:bodyPr wrap="square">
            <a:spAutoFit/>
          </a:bodyPr>
          <a:lstStyle/>
          <a:p>
            <a:r>
              <a:rPr lang="it-IT" sz="1600" dirty="0">
                <a:solidFill>
                  <a:srgbClr val="D4D4D4"/>
                </a:solidFill>
                <a:latin typeface="Consolas" panose="020B0609020204030204" pitchFamily="49" charset="0"/>
              </a:rPr>
              <a:t>  </a:t>
            </a:r>
            <a:r>
              <a:rPr lang="it-IT" sz="1600" dirty="0">
                <a:solidFill>
                  <a:srgbClr val="808080"/>
                </a:solidFill>
                <a:latin typeface="Consolas" panose="020B0609020204030204" pitchFamily="49" charset="0"/>
              </a:rPr>
              <a:t>&lt;</a:t>
            </a:r>
            <a:r>
              <a:rPr lang="it-IT" sz="1600" dirty="0" err="1">
                <a:solidFill>
                  <a:srgbClr val="569CD6"/>
                </a:solidFill>
                <a:latin typeface="Consolas" panose="020B0609020204030204" pitchFamily="49" charset="0"/>
              </a:rPr>
              <a:t>footer</a:t>
            </a:r>
            <a:r>
              <a:rPr lang="it-IT" sz="1600" dirty="0">
                <a:solidFill>
                  <a:srgbClr val="808080"/>
                </a:solidFill>
                <a:latin typeface="Consolas" panose="020B0609020204030204" pitchFamily="49" charset="0"/>
              </a:rPr>
              <a:t>&gt;</a:t>
            </a:r>
            <a:endParaRPr lang="it-IT" sz="1600" dirty="0">
              <a:solidFill>
                <a:srgbClr val="D4D4D4"/>
              </a:solidFill>
              <a:latin typeface="Consolas" panose="020B0609020204030204" pitchFamily="49" charset="0"/>
            </a:endParaRPr>
          </a:p>
          <a:p>
            <a:r>
              <a:rPr lang="it-IT" sz="1600" dirty="0">
                <a:solidFill>
                  <a:srgbClr val="D4D4D4"/>
                </a:solidFill>
                <a:latin typeface="Consolas" panose="020B0609020204030204" pitchFamily="49" charset="0"/>
              </a:rPr>
              <a:t>    </a:t>
            </a:r>
            <a:r>
              <a:rPr lang="it-IT" sz="1600" dirty="0">
                <a:solidFill>
                  <a:srgbClr val="808080"/>
                </a:solidFill>
                <a:latin typeface="Consolas" panose="020B0609020204030204" pitchFamily="49" charset="0"/>
              </a:rPr>
              <a:t>&lt;</a:t>
            </a:r>
            <a:r>
              <a:rPr lang="it-IT" sz="1600" dirty="0">
                <a:solidFill>
                  <a:srgbClr val="569CD6"/>
                </a:solidFill>
                <a:latin typeface="Consolas" panose="020B0609020204030204" pitchFamily="49" charset="0"/>
              </a:rPr>
              <a:t>div</a:t>
            </a:r>
            <a:r>
              <a:rPr lang="it-IT" sz="1600" dirty="0">
                <a:solidFill>
                  <a:srgbClr val="D4D4D4"/>
                </a:solidFill>
                <a:latin typeface="Consolas" panose="020B0609020204030204" pitchFamily="49" charset="0"/>
              </a:rPr>
              <a:t> </a:t>
            </a:r>
            <a:r>
              <a:rPr lang="it-IT" sz="1600" dirty="0">
                <a:solidFill>
                  <a:srgbClr val="9CDCFE"/>
                </a:solidFill>
                <a:latin typeface="Consolas" panose="020B0609020204030204" pitchFamily="49" charset="0"/>
              </a:rPr>
              <a:t>id</a:t>
            </a:r>
            <a:r>
              <a:rPr lang="it-IT" sz="1600" dirty="0">
                <a:solidFill>
                  <a:srgbClr val="D4D4D4"/>
                </a:solidFill>
                <a:latin typeface="Consolas" panose="020B0609020204030204" pitchFamily="49" charset="0"/>
              </a:rPr>
              <a:t> = </a:t>
            </a:r>
            <a:r>
              <a:rPr lang="it-IT" sz="1600" dirty="0" err="1">
                <a:solidFill>
                  <a:srgbClr val="CE9178"/>
                </a:solidFill>
                <a:latin typeface="Consolas" panose="020B0609020204030204" pitchFamily="49" charset="0"/>
              </a:rPr>
              <a:t>flex</a:t>
            </a:r>
            <a:r>
              <a:rPr lang="it-IT" sz="1600" dirty="0">
                <a:solidFill>
                  <a:srgbClr val="808080"/>
                </a:solidFill>
                <a:latin typeface="Consolas" panose="020B0609020204030204" pitchFamily="49" charset="0"/>
              </a:rPr>
              <a:t>&gt;</a:t>
            </a:r>
          </a:p>
          <a:p>
            <a:endParaRPr lang="it-IT" sz="1600" dirty="0">
              <a:solidFill>
                <a:srgbClr val="D4D4D4"/>
              </a:solidFill>
              <a:latin typeface="Consolas" panose="020B0609020204030204" pitchFamily="49" charset="0"/>
            </a:endParaRPr>
          </a:p>
          <a:p>
            <a:r>
              <a:rPr lang="it-IT" sz="1600" dirty="0">
                <a:solidFill>
                  <a:srgbClr val="D4D4D4"/>
                </a:solidFill>
                <a:latin typeface="Consolas" panose="020B0609020204030204" pitchFamily="49" charset="0"/>
              </a:rPr>
              <a:t>      </a:t>
            </a:r>
            <a:r>
              <a:rPr lang="it-IT" sz="1600" dirty="0">
                <a:solidFill>
                  <a:srgbClr val="808080"/>
                </a:solidFill>
                <a:latin typeface="Consolas" panose="020B0609020204030204" pitchFamily="49" charset="0"/>
              </a:rPr>
              <a:t>&lt;</a:t>
            </a:r>
            <a:r>
              <a:rPr lang="it-IT" sz="1600" dirty="0" err="1">
                <a:solidFill>
                  <a:srgbClr val="569CD6"/>
                </a:solidFill>
                <a:latin typeface="Consolas" panose="020B0609020204030204" pitchFamily="49" charset="0"/>
              </a:rPr>
              <a:t>img</a:t>
            </a:r>
            <a:r>
              <a:rPr lang="it-IT" sz="1600" dirty="0">
                <a:solidFill>
                  <a:srgbClr val="D4D4D4"/>
                </a:solidFill>
                <a:latin typeface="Consolas" panose="020B0609020204030204" pitchFamily="49" charset="0"/>
              </a:rPr>
              <a:t> </a:t>
            </a:r>
            <a:r>
              <a:rPr lang="it-IT" sz="1600" dirty="0">
                <a:solidFill>
                  <a:srgbClr val="9CDCFE"/>
                </a:solidFill>
                <a:latin typeface="Consolas" panose="020B0609020204030204" pitchFamily="49" charset="0"/>
              </a:rPr>
              <a:t>class</a:t>
            </a:r>
            <a:r>
              <a:rPr lang="it-IT" sz="1600" dirty="0">
                <a:solidFill>
                  <a:srgbClr val="D4D4D4"/>
                </a:solidFill>
                <a:latin typeface="Consolas" panose="020B0609020204030204" pitchFamily="49" charset="0"/>
              </a:rPr>
              <a:t>= </a:t>
            </a:r>
            <a:r>
              <a:rPr lang="it-IT" sz="1600" dirty="0">
                <a:solidFill>
                  <a:srgbClr val="CE9178"/>
                </a:solidFill>
                <a:latin typeface="Consolas" panose="020B0609020204030204" pitchFamily="49" charset="0"/>
              </a:rPr>
              <a:t>"</a:t>
            </a:r>
            <a:r>
              <a:rPr lang="it-IT" sz="1600" dirty="0" err="1">
                <a:solidFill>
                  <a:srgbClr val="CE9178"/>
                </a:solidFill>
                <a:latin typeface="Consolas" panose="020B0609020204030204" pitchFamily="49" charset="0"/>
              </a:rPr>
              <a:t>youtube</a:t>
            </a:r>
            <a:r>
              <a:rPr lang="it-IT" sz="1600" dirty="0">
                <a:solidFill>
                  <a:srgbClr val="CE9178"/>
                </a:solidFill>
                <a:latin typeface="Consolas" panose="020B0609020204030204" pitchFamily="49" charset="0"/>
              </a:rPr>
              <a:t>"</a:t>
            </a:r>
            <a:r>
              <a:rPr lang="it-IT" sz="1600" dirty="0">
                <a:solidFill>
                  <a:srgbClr val="D4D4D4"/>
                </a:solidFill>
                <a:latin typeface="Consolas" panose="020B0609020204030204" pitchFamily="49" charset="0"/>
              </a:rPr>
              <a:t> </a:t>
            </a:r>
            <a:r>
              <a:rPr lang="it-IT" sz="1600" dirty="0" err="1">
                <a:solidFill>
                  <a:srgbClr val="9CDCFE"/>
                </a:solidFill>
                <a:latin typeface="Consolas" panose="020B0609020204030204" pitchFamily="49" charset="0"/>
              </a:rPr>
              <a:t>src</a:t>
            </a:r>
            <a:r>
              <a:rPr lang="it-IT" sz="1600" dirty="0">
                <a:solidFill>
                  <a:srgbClr val="D4D4D4"/>
                </a:solidFill>
                <a:latin typeface="Consolas" panose="020B0609020204030204" pitchFamily="49" charset="0"/>
              </a:rPr>
              <a:t>=</a:t>
            </a:r>
            <a:r>
              <a:rPr lang="it-IT" sz="1600" dirty="0">
                <a:solidFill>
                  <a:srgbClr val="CE9178"/>
                </a:solidFill>
                <a:latin typeface="Consolas" panose="020B0609020204030204" pitchFamily="49" charset="0"/>
              </a:rPr>
              <a:t>"Immagini/yt.png"</a:t>
            </a:r>
            <a:r>
              <a:rPr lang="it-IT" sz="1600" dirty="0">
                <a:solidFill>
                  <a:srgbClr val="808080"/>
                </a:solidFill>
                <a:latin typeface="Consolas" panose="020B0609020204030204" pitchFamily="49" charset="0"/>
              </a:rPr>
              <a:t>/&gt;</a:t>
            </a:r>
            <a:endParaRPr lang="it-IT" sz="1600" dirty="0">
              <a:solidFill>
                <a:srgbClr val="D4D4D4"/>
              </a:solidFill>
              <a:latin typeface="Consolas" panose="020B0609020204030204" pitchFamily="49" charset="0"/>
            </a:endParaRPr>
          </a:p>
          <a:p>
            <a:r>
              <a:rPr lang="it-IT" sz="1600" dirty="0">
                <a:solidFill>
                  <a:srgbClr val="D4D4D4"/>
                </a:solidFill>
                <a:latin typeface="Consolas" panose="020B0609020204030204" pitchFamily="49" charset="0"/>
              </a:rPr>
              <a:t>    </a:t>
            </a:r>
          </a:p>
          <a:p>
            <a:r>
              <a:rPr lang="it-IT" sz="1600" dirty="0">
                <a:solidFill>
                  <a:srgbClr val="D4D4D4"/>
                </a:solidFill>
                <a:latin typeface="Consolas" panose="020B0609020204030204" pitchFamily="49" charset="0"/>
              </a:rPr>
              <a:t>      </a:t>
            </a:r>
            <a:r>
              <a:rPr lang="it-IT" sz="1600" dirty="0">
                <a:solidFill>
                  <a:srgbClr val="808080"/>
                </a:solidFill>
                <a:latin typeface="Consolas" panose="020B0609020204030204" pitchFamily="49" charset="0"/>
              </a:rPr>
              <a:t>&lt;</a:t>
            </a:r>
            <a:r>
              <a:rPr lang="it-IT" sz="1600" dirty="0" err="1">
                <a:solidFill>
                  <a:srgbClr val="569CD6"/>
                </a:solidFill>
                <a:latin typeface="Consolas" panose="020B0609020204030204" pitchFamily="49" charset="0"/>
              </a:rPr>
              <a:t>img</a:t>
            </a:r>
            <a:r>
              <a:rPr lang="it-IT" sz="1600" dirty="0">
                <a:solidFill>
                  <a:srgbClr val="D4D4D4"/>
                </a:solidFill>
                <a:latin typeface="Consolas" panose="020B0609020204030204" pitchFamily="49" charset="0"/>
              </a:rPr>
              <a:t> </a:t>
            </a:r>
            <a:r>
              <a:rPr lang="it-IT" sz="1600" dirty="0">
                <a:solidFill>
                  <a:srgbClr val="9CDCFE"/>
                </a:solidFill>
                <a:latin typeface="Consolas" panose="020B0609020204030204" pitchFamily="49" charset="0"/>
              </a:rPr>
              <a:t>class</a:t>
            </a:r>
            <a:r>
              <a:rPr lang="it-IT" sz="1600" dirty="0">
                <a:solidFill>
                  <a:srgbClr val="D4D4D4"/>
                </a:solidFill>
                <a:latin typeface="Consolas" panose="020B0609020204030204" pitchFamily="49" charset="0"/>
              </a:rPr>
              <a:t>= </a:t>
            </a:r>
            <a:r>
              <a:rPr lang="it-IT" sz="1600" dirty="0">
                <a:solidFill>
                  <a:srgbClr val="CE9178"/>
                </a:solidFill>
                <a:latin typeface="Consolas" panose="020B0609020204030204" pitchFamily="49" charset="0"/>
              </a:rPr>
              <a:t>"</a:t>
            </a:r>
            <a:r>
              <a:rPr lang="it-IT" sz="1600" dirty="0" err="1">
                <a:solidFill>
                  <a:srgbClr val="CE9178"/>
                </a:solidFill>
                <a:latin typeface="Consolas" panose="020B0609020204030204" pitchFamily="49" charset="0"/>
              </a:rPr>
              <a:t>instagram</a:t>
            </a:r>
            <a:r>
              <a:rPr lang="it-IT" sz="1600" dirty="0">
                <a:solidFill>
                  <a:srgbClr val="CE9178"/>
                </a:solidFill>
                <a:latin typeface="Consolas" panose="020B0609020204030204" pitchFamily="49" charset="0"/>
              </a:rPr>
              <a:t>"</a:t>
            </a:r>
            <a:r>
              <a:rPr lang="it-IT" sz="1600" dirty="0">
                <a:solidFill>
                  <a:srgbClr val="D4D4D4"/>
                </a:solidFill>
                <a:latin typeface="Consolas" panose="020B0609020204030204" pitchFamily="49" charset="0"/>
              </a:rPr>
              <a:t> </a:t>
            </a:r>
            <a:r>
              <a:rPr lang="it-IT" sz="1600" dirty="0" err="1">
                <a:solidFill>
                  <a:srgbClr val="9CDCFE"/>
                </a:solidFill>
                <a:latin typeface="Consolas" panose="020B0609020204030204" pitchFamily="49" charset="0"/>
              </a:rPr>
              <a:t>src</a:t>
            </a:r>
            <a:r>
              <a:rPr lang="it-IT" sz="1600" dirty="0">
                <a:solidFill>
                  <a:srgbClr val="D4D4D4"/>
                </a:solidFill>
                <a:latin typeface="Consolas" panose="020B0609020204030204" pitchFamily="49" charset="0"/>
              </a:rPr>
              <a:t>=</a:t>
            </a:r>
            <a:r>
              <a:rPr lang="it-IT" sz="1600" dirty="0">
                <a:solidFill>
                  <a:srgbClr val="CE9178"/>
                </a:solidFill>
                <a:latin typeface="Consolas" panose="020B0609020204030204" pitchFamily="49" charset="0"/>
              </a:rPr>
              <a:t>"Immagini/insta.png"</a:t>
            </a:r>
            <a:r>
              <a:rPr lang="it-IT" sz="1600" dirty="0">
                <a:solidFill>
                  <a:srgbClr val="808080"/>
                </a:solidFill>
                <a:latin typeface="Consolas" panose="020B0609020204030204" pitchFamily="49" charset="0"/>
              </a:rPr>
              <a:t>/&gt;</a:t>
            </a:r>
            <a:endParaRPr lang="it-IT" sz="1600" dirty="0">
              <a:solidFill>
                <a:srgbClr val="D4D4D4"/>
              </a:solidFill>
              <a:latin typeface="Consolas" panose="020B0609020204030204" pitchFamily="49" charset="0"/>
            </a:endParaRPr>
          </a:p>
          <a:p>
            <a:r>
              <a:rPr lang="it-IT" sz="1600" dirty="0">
                <a:solidFill>
                  <a:srgbClr val="D4D4D4"/>
                </a:solidFill>
                <a:latin typeface="Consolas" panose="020B0609020204030204" pitchFamily="49" charset="0"/>
              </a:rPr>
              <a:t>   </a:t>
            </a:r>
          </a:p>
          <a:p>
            <a:r>
              <a:rPr lang="it-IT" sz="1600" dirty="0">
                <a:solidFill>
                  <a:srgbClr val="D4D4D4"/>
                </a:solidFill>
                <a:latin typeface="Consolas" panose="020B0609020204030204" pitchFamily="49" charset="0"/>
              </a:rPr>
              <a:t>      </a:t>
            </a:r>
            <a:r>
              <a:rPr lang="it-IT" sz="1600" dirty="0">
                <a:solidFill>
                  <a:srgbClr val="808080"/>
                </a:solidFill>
                <a:latin typeface="Consolas" panose="020B0609020204030204" pitchFamily="49" charset="0"/>
              </a:rPr>
              <a:t>&lt;</a:t>
            </a:r>
            <a:r>
              <a:rPr lang="it-IT" sz="1600" dirty="0" err="1">
                <a:solidFill>
                  <a:srgbClr val="569CD6"/>
                </a:solidFill>
                <a:latin typeface="Consolas" panose="020B0609020204030204" pitchFamily="49" charset="0"/>
              </a:rPr>
              <a:t>img</a:t>
            </a:r>
            <a:r>
              <a:rPr lang="it-IT" sz="1600" dirty="0">
                <a:solidFill>
                  <a:srgbClr val="D4D4D4"/>
                </a:solidFill>
                <a:latin typeface="Consolas" panose="020B0609020204030204" pitchFamily="49" charset="0"/>
              </a:rPr>
              <a:t> </a:t>
            </a:r>
            <a:r>
              <a:rPr lang="it-IT" sz="1600" dirty="0">
                <a:solidFill>
                  <a:srgbClr val="9CDCFE"/>
                </a:solidFill>
                <a:latin typeface="Consolas" panose="020B0609020204030204" pitchFamily="49" charset="0"/>
              </a:rPr>
              <a:t>class</a:t>
            </a:r>
            <a:r>
              <a:rPr lang="it-IT" sz="1600" dirty="0">
                <a:solidFill>
                  <a:srgbClr val="D4D4D4"/>
                </a:solidFill>
                <a:latin typeface="Consolas" panose="020B0609020204030204" pitchFamily="49" charset="0"/>
              </a:rPr>
              <a:t>= </a:t>
            </a:r>
            <a:r>
              <a:rPr lang="it-IT" sz="1600" dirty="0">
                <a:solidFill>
                  <a:srgbClr val="CE9178"/>
                </a:solidFill>
                <a:latin typeface="Consolas" panose="020B0609020204030204" pitchFamily="49" charset="0"/>
              </a:rPr>
              <a:t>"</a:t>
            </a:r>
            <a:r>
              <a:rPr lang="it-IT" sz="1600" dirty="0" err="1">
                <a:solidFill>
                  <a:srgbClr val="CE9178"/>
                </a:solidFill>
                <a:latin typeface="Consolas" panose="020B0609020204030204" pitchFamily="49" charset="0"/>
              </a:rPr>
              <a:t>facebook</a:t>
            </a:r>
            <a:r>
              <a:rPr lang="it-IT" sz="1600" dirty="0">
                <a:solidFill>
                  <a:srgbClr val="CE9178"/>
                </a:solidFill>
                <a:latin typeface="Consolas" panose="020B0609020204030204" pitchFamily="49" charset="0"/>
              </a:rPr>
              <a:t>"</a:t>
            </a:r>
            <a:r>
              <a:rPr lang="it-IT" sz="1600" dirty="0">
                <a:solidFill>
                  <a:srgbClr val="D4D4D4"/>
                </a:solidFill>
                <a:latin typeface="Consolas" panose="020B0609020204030204" pitchFamily="49" charset="0"/>
              </a:rPr>
              <a:t> </a:t>
            </a:r>
            <a:r>
              <a:rPr lang="it-IT" sz="1600" dirty="0" err="1">
                <a:solidFill>
                  <a:srgbClr val="9CDCFE"/>
                </a:solidFill>
                <a:latin typeface="Consolas" panose="020B0609020204030204" pitchFamily="49" charset="0"/>
              </a:rPr>
              <a:t>src</a:t>
            </a:r>
            <a:r>
              <a:rPr lang="it-IT" sz="1600" dirty="0">
                <a:solidFill>
                  <a:srgbClr val="D4D4D4"/>
                </a:solidFill>
                <a:latin typeface="Consolas" panose="020B0609020204030204" pitchFamily="49" charset="0"/>
              </a:rPr>
              <a:t>=</a:t>
            </a:r>
            <a:r>
              <a:rPr lang="it-IT" sz="1600" dirty="0">
                <a:solidFill>
                  <a:srgbClr val="CE9178"/>
                </a:solidFill>
                <a:latin typeface="Consolas" panose="020B0609020204030204" pitchFamily="49" charset="0"/>
              </a:rPr>
              <a:t>"Immagini/fb.png"</a:t>
            </a:r>
            <a:r>
              <a:rPr lang="it-IT" sz="1600" dirty="0">
                <a:solidFill>
                  <a:srgbClr val="808080"/>
                </a:solidFill>
                <a:latin typeface="Consolas" panose="020B0609020204030204" pitchFamily="49" charset="0"/>
              </a:rPr>
              <a:t>/&gt;</a:t>
            </a:r>
          </a:p>
          <a:p>
            <a:endParaRPr lang="it-IT" sz="1600" dirty="0">
              <a:solidFill>
                <a:srgbClr val="D4D4D4"/>
              </a:solidFill>
              <a:latin typeface="Consolas" panose="020B0609020204030204" pitchFamily="49" charset="0"/>
            </a:endParaRPr>
          </a:p>
          <a:p>
            <a:r>
              <a:rPr lang="it-IT" sz="1600" dirty="0">
                <a:solidFill>
                  <a:srgbClr val="D4D4D4"/>
                </a:solidFill>
                <a:latin typeface="Consolas" panose="020B0609020204030204" pitchFamily="49" charset="0"/>
              </a:rPr>
              <a:t>    </a:t>
            </a:r>
            <a:r>
              <a:rPr lang="it-IT" sz="1600" dirty="0">
                <a:solidFill>
                  <a:srgbClr val="808080"/>
                </a:solidFill>
                <a:latin typeface="Consolas" panose="020B0609020204030204" pitchFamily="49" charset="0"/>
              </a:rPr>
              <a:t>&lt;/</a:t>
            </a:r>
            <a:r>
              <a:rPr lang="it-IT" sz="1600" dirty="0">
                <a:solidFill>
                  <a:srgbClr val="569CD6"/>
                </a:solidFill>
                <a:latin typeface="Consolas" panose="020B0609020204030204" pitchFamily="49" charset="0"/>
              </a:rPr>
              <a:t>div</a:t>
            </a:r>
            <a:r>
              <a:rPr lang="it-IT" sz="1600" dirty="0">
                <a:solidFill>
                  <a:srgbClr val="808080"/>
                </a:solidFill>
                <a:latin typeface="Consolas" panose="020B0609020204030204" pitchFamily="49" charset="0"/>
              </a:rPr>
              <a:t>&gt;</a:t>
            </a:r>
            <a:endParaRPr lang="it-IT" sz="1600" dirty="0">
              <a:solidFill>
                <a:srgbClr val="D4D4D4"/>
              </a:solidFill>
              <a:latin typeface="Consolas" panose="020B0609020204030204" pitchFamily="49" charset="0"/>
            </a:endParaRPr>
          </a:p>
          <a:p>
            <a:r>
              <a:rPr lang="it-IT" sz="1600" dirty="0">
                <a:solidFill>
                  <a:srgbClr val="D4D4D4"/>
                </a:solidFill>
                <a:latin typeface="Consolas" panose="020B0609020204030204" pitchFamily="49" charset="0"/>
              </a:rPr>
              <a:t>    </a:t>
            </a:r>
            <a:r>
              <a:rPr lang="it-IT" sz="1600" dirty="0">
                <a:solidFill>
                  <a:srgbClr val="808080"/>
                </a:solidFill>
                <a:latin typeface="Consolas" panose="020B0609020204030204" pitchFamily="49" charset="0"/>
              </a:rPr>
              <a:t>&lt;</a:t>
            </a:r>
            <a:r>
              <a:rPr lang="it-IT" sz="1600" dirty="0">
                <a:solidFill>
                  <a:srgbClr val="569CD6"/>
                </a:solidFill>
                <a:latin typeface="Consolas" panose="020B0609020204030204" pitchFamily="49" charset="0"/>
              </a:rPr>
              <a:t>div</a:t>
            </a:r>
            <a:r>
              <a:rPr lang="it-IT" sz="1600" dirty="0">
                <a:solidFill>
                  <a:srgbClr val="D4D4D4"/>
                </a:solidFill>
                <a:latin typeface="Consolas" panose="020B0609020204030204" pitchFamily="49" charset="0"/>
              </a:rPr>
              <a:t> </a:t>
            </a:r>
            <a:r>
              <a:rPr lang="it-IT" sz="1600" dirty="0">
                <a:solidFill>
                  <a:srgbClr val="9CDCFE"/>
                </a:solidFill>
                <a:latin typeface="Consolas" panose="020B0609020204030204" pitchFamily="49" charset="0"/>
              </a:rPr>
              <a:t>id</a:t>
            </a:r>
            <a:r>
              <a:rPr lang="it-IT" sz="1600" dirty="0">
                <a:solidFill>
                  <a:srgbClr val="D4D4D4"/>
                </a:solidFill>
                <a:latin typeface="Consolas" panose="020B0609020204030204" pitchFamily="49" charset="0"/>
              </a:rPr>
              <a:t> = </a:t>
            </a:r>
            <a:r>
              <a:rPr lang="it-IT" sz="1600" dirty="0">
                <a:solidFill>
                  <a:srgbClr val="CE9178"/>
                </a:solidFill>
                <a:latin typeface="Consolas" panose="020B0609020204030204" pitchFamily="49" charset="0"/>
              </a:rPr>
              <a:t>nome</a:t>
            </a:r>
            <a:r>
              <a:rPr lang="it-IT" sz="1600" dirty="0">
                <a:solidFill>
                  <a:srgbClr val="808080"/>
                </a:solidFill>
                <a:latin typeface="Consolas" panose="020B0609020204030204" pitchFamily="49" charset="0"/>
              </a:rPr>
              <a:t>&gt;</a:t>
            </a:r>
            <a:endParaRPr lang="it-IT" sz="1600" dirty="0">
              <a:solidFill>
                <a:srgbClr val="D4D4D4"/>
              </a:solidFill>
              <a:latin typeface="Consolas" panose="020B0609020204030204" pitchFamily="49" charset="0"/>
            </a:endParaRPr>
          </a:p>
          <a:p>
            <a:r>
              <a:rPr lang="it-IT" sz="1600" dirty="0">
                <a:solidFill>
                  <a:srgbClr val="D4D4D4"/>
                </a:solidFill>
                <a:latin typeface="Consolas" panose="020B0609020204030204" pitchFamily="49" charset="0"/>
              </a:rPr>
              <a:t>      </a:t>
            </a:r>
            <a:r>
              <a:rPr lang="it-IT" sz="1600" dirty="0">
                <a:solidFill>
                  <a:srgbClr val="808080"/>
                </a:solidFill>
                <a:latin typeface="Consolas" panose="020B0609020204030204" pitchFamily="49" charset="0"/>
              </a:rPr>
              <a:t>&lt;</a:t>
            </a:r>
            <a:r>
              <a:rPr lang="it-IT" sz="1600" dirty="0">
                <a:solidFill>
                  <a:srgbClr val="569CD6"/>
                </a:solidFill>
                <a:latin typeface="Consolas" panose="020B0609020204030204" pitchFamily="49" charset="0"/>
              </a:rPr>
              <a:t>a</a:t>
            </a:r>
            <a:r>
              <a:rPr lang="it-IT" sz="1600" dirty="0">
                <a:solidFill>
                  <a:srgbClr val="808080"/>
                </a:solidFill>
                <a:latin typeface="Consolas" panose="020B0609020204030204" pitchFamily="49" charset="0"/>
              </a:rPr>
              <a:t>&gt;</a:t>
            </a:r>
            <a:r>
              <a:rPr lang="it-IT" sz="1600" dirty="0">
                <a:solidFill>
                  <a:srgbClr val="D4D4D4"/>
                </a:solidFill>
                <a:latin typeface="Consolas" panose="020B0609020204030204" pitchFamily="49" charset="0"/>
              </a:rPr>
              <a:t>Gabriele Sinatra</a:t>
            </a:r>
            <a:r>
              <a:rPr lang="it-IT" sz="1600" dirty="0">
                <a:solidFill>
                  <a:srgbClr val="808080"/>
                </a:solidFill>
                <a:latin typeface="Consolas" panose="020B0609020204030204" pitchFamily="49" charset="0"/>
              </a:rPr>
              <a:t>&lt;/</a:t>
            </a:r>
            <a:r>
              <a:rPr lang="it-IT" sz="1600" dirty="0">
                <a:solidFill>
                  <a:srgbClr val="569CD6"/>
                </a:solidFill>
                <a:latin typeface="Consolas" panose="020B0609020204030204" pitchFamily="49" charset="0"/>
              </a:rPr>
              <a:t>a</a:t>
            </a:r>
            <a:r>
              <a:rPr lang="it-IT" sz="1600" dirty="0">
                <a:solidFill>
                  <a:srgbClr val="808080"/>
                </a:solidFill>
                <a:latin typeface="Consolas" panose="020B0609020204030204" pitchFamily="49" charset="0"/>
              </a:rPr>
              <a:t>&gt;</a:t>
            </a:r>
            <a:endParaRPr lang="it-IT" sz="1600" dirty="0">
              <a:solidFill>
                <a:srgbClr val="D4D4D4"/>
              </a:solidFill>
              <a:latin typeface="Consolas" panose="020B0609020204030204" pitchFamily="49" charset="0"/>
            </a:endParaRPr>
          </a:p>
          <a:p>
            <a:r>
              <a:rPr lang="it-IT" sz="1600" dirty="0">
                <a:solidFill>
                  <a:srgbClr val="D4D4D4"/>
                </a:solidFill>
                <a:latin typeface="Consolas" panose="020B0609020204030204" pitchFamily="49" charset="0"/>
              </a:rPr>
              <a:t>      </a:t>
            </a:r>
            <a:r>
              <a:rPr lang="it-IT" sz="1600" dirty="0">
                <a:solidFill>
                  <a:srgbClr val="808080"/>
                </a:solidFill>
                <a:latin typeface="Consolas" panose="020B0609020204030204" pitchFamily="49" charset="0"/>
              </a:rPr>
              <a:t>&lt;</a:t>
            </a:r>
            <a:r>
              <a:rPr lang="it-IT" sz="1600" dirty="0">
                <a:solidFill>
                  <a:srgbClr val="569CD6"/>
                </a:solidFill>
                <a:latin typeface="Consolas" panose="020B0609020204030204" pitchFamily="49" charset="0"/>
              </a:rPr>
              <a:t>p</a:t>
            </a:r>
            <a:r>
              <a:rPr lang="it-IT" sz="1600" dirty="0">
                <a:solidFill>
                  <a:srgbClr val="808080"/>
                </a:solidFill>
                <a:latin typeface="Consolas" panose="020B0609020204030204" pitchFamily="49" charset="0"/>
              </a:rPr>
              <a:t>&gt;</a:t>
            </a:r>
            <a:r>
              <a:rPr lang="it-IT" sz="1600" dirty="0">
                <a:solidFill>
                  <a:srgbClr val="D4D4D4"/>
                </a:solidFill>
                <a:latin typeface="Consolas" panose="020B0609020204030204" pitchFamily="49" charset="0"/>
              </a:rPr>
              <a:t>Matricola: O46002283</a:t>
            </a:r>
            <a:r>
              <a:rPr lang="it-IT" sz="1600" dirty="0">
                <a:solidFill>
                  <a:srgbClr val="808080"/>
                </a:solidFill>
                <a:latin typeface="Consolas" panose="020B0609020204030204" pitchFamily="49" charset="0"/>
              </a:rPr>
              <a:t>&lt;/</a:t>
            </a:r>
            <a:r>
              <a:rPr lang="it-IT" sz="1600" dirty="0">
                <a:solidFill>
                  <a:srgbClr val="569CD6"/>
                </a:solidFill>
                <a:latin typeface="Consolas" panose="020B0609020204030204" pitchFamily="49" charset="0"/>
              </a:rPr>
              <a:t>p</a:t>
            </a:r>
            <a:r>
              <a:rPr lang="it-IT" sz="1600" dirty="0">
                <a:solidFill>
                  <a:srgbClr val="808080"/>
                </a:solidFill>
                <a:latin typeface="Consolas" panose="020B0609020204030204" pitchFamily="49" charset="0"/>
              </a:rPr>
              <a:t>&gt;</a:t>
            </a:r>
            <a:endParaRPr lang="it-IT" sz="1600" dirty="0">
              <a:solidFill>
                <a:srgbClr val="D4D4D4"/>
              </a:solidFill>
              <a:latin typeface="Consolas" panose="020B0609020204030204" pitchFamily="49" charset="0"/>
            </a:endParaRPr>
          </a:p>
          <a:p>
            <a:r>
              <a:rPr lang="it-IT" sz="1600" dirty="0">
                <a:solidFill>
                  <a:srgbClr val="D4D4D4"/>
                </a:solidFill>
                <a:latin typeface="Consolas" panose="020B0609020204030204" pitchFamily="49" charset="0"/>
              </a:rPr>
              <a:t>    </a:t>
            </a:r>
            <a:r>
              <a:rPr lang="it-IT" sz="1600" dirty="0">
                <a:solidFill>
                  <a:srgbClr val="808080"/>
                </a:solidFill>
                <a:latin typeface="Consolas" panose="020B0609020204030204" pitchFamily="49" charset="0"/>
              </a:rPr>
              <a:t>&lt;/</a:t>
            </a:r>
            <a:r>
              <a:rPr lang="it-IT" sz="1600" dirty="0">
                <a:solidFill>
                  <a:srgbClr val="569CD6"/>
                </a:solidFill>
                <a:latin typeface="Consolas" panose="020B0609020204030204" pitchFamily="49" charset="0"/>
              </a:rPr>
              <a:t>div</a:t>
            </a:r>
            <a:r>
              <a:rPr lang="it-IT" sz="1600" dirty="0">
                <a:solidFill>
                  <a:srgbClr val="808080"/>
                </a:solidFill>
                <a:latin typeface="Consolas" panose="020B0609020204030204" pitchFamily="49" charset="0"/>
              </a:rPr>
              <a:t>&gt;</a:t>
            </a:r>
            <a:endParaRPr lang="it-IT" sz="1600" dirty="0">
              <a:solidFill>
                <a:srgbClr val="D4D4D4"/>
              </a:solidFill>
              <a:latin typeface="Consolas" panose="020B0609020204030204" pitchFamily="49" charset="0"/>
            </a:endParaRPr>
          </a:p>
          <a:p>
            <a:r>
              <a:rPr lang="it-IT" sz="1600" dirty="0">
                <a:solidFill>
                  <a:srgbClr val="D4D4D4"/>
                </a:solidFill>
                <a:latin typeface="Consolas" panose="020B0609020204030204" pitchFamily="49" charset="0"/>
              </a:rPr>
              <a:t>    </a:t>
            </a:r>
          </a:p>
          <a:p>
            <a:r>
              <a:rPr lang="it-IT" sz="1600" dirty="0">
                <a:solidFill>
                  <a:srgbClr val="D4D4D4"/>
                </a:solidFill>
                <a:latin typeface="Consolas" panose="020B0609020204030204" pitchFamily="49" charset="0"/>
              </a:rPr>
              <a:t>  </a:t>
            </a:r>
            <a:r>
              <a:rPr lang="it-IT" sz="1600" dirty="0">
                <a:solidFill>
                  <a:srgbClr val="808080"/>
                </a:solidFill>
                <a:latin typeface="Consolas" panose="020B0609020204030204" pitchFamily="49" charset="0"/>
              </a:rPr>
              <a:t>&lt;/</a:t>
            </a:r>
            <a:r>
              <a:rPr lang="it-IT" sz="1600" dirty="0" err="1">
                <a:solidFill>
                  <a:srgbClr val="569CD6"/>
                </a:solidFill>
                <a:latin typeface="Consolas" panose="020B0609020204030204" pitchFamily="49" charset="0"/>
              </a:rPr>
              <a:t>footer</a:t>
            </a:r>
            <a:r>
              <a:rPr lang="it-IT" sz="1600" dirty="0">
                <a:solidFill>
                  <a:srgbClr val="808080"/>
                </a:solidFill>
                <a:latin typeface="Consolas" panose="020B0609020204030204" pitchFamily="49" charset="0"/>
              </a:rPr>
              <a:t>&gt;</a:t>
            </a:r>
            <a:endParaRPr lang="it-IT" sz="1600" b="0" dirty="0">
              <a:solidFill>
                <a:srgbClr val="D4D4D4"/>
              </a:solidFill>
              <a:effectLst/>
              <a:latin typeface="Consolas" panose="020B0609020204030204" pitchFamily="49" charset="0"/>
            </a:endParaRPr>
          </a:p>
        </p:txBody>
      </p:sp>
      <p:pic>
        <p:nvPicPr>
          <p:cNvPr id="8" name="Immagine 7">
            <a:extLst>
              <a:ext uri="{FF2B5EF4-FFF2-40B4-BE49-F238E27FC236}">
                <a16:creationId xmlns:a16="http://schemas.microsoft.com/office/drawing/2014/main" id="{ABC7A0CD-590D-4C12-9AA1-2680CA314395}"/>
              </a:ext>
            </a:extLst>
          </p:cNvPr>
          <p:cNvPicPr>
            <a:picLocks noChangeAspect="1"/>
          </p:cNvPicPr>
          <p:nvPr/>
        </p:nvPicPr>
        <p:blipFill rotWithShape="1">
          <a:blip r:embed="rId2">
            <a:extLst>
              <a:ext uri="{28A0092B-C50C-407E-A947-70E740481C1C}">
                <a14:useLocalDpi xmlns:a14="http://schemas.microsoft.com/office/drawing/2010/main" val="0"/>
              </a:ext>
            </a:extLst>
          </a:blip>
          <a:srcRect r="1186"/>
          <a:stretch/>
        </p:blipFill>
        <p:spPr>
          <a:xfrm>
            <a:off x="5558672" y="5209110"/>
            <a:ext cx="6633328" cy="1143293"/>
          </a:xfrm>
          <a:prstGeom prst="rect">
            <a:avLst/>
          </a:prstGeom>
        </p:spPr>
      </p:pic>
      <p:sp>
        <p:nvSpPr>
          <p:cNvPr id="9" name="CasellaDiTesto 8">
            <a:extLst>
              <a:ext uri="{FF2B5EF4-FFF2-40B4-BE49-F238E27FC236}">
                <a16:creationId xmlns:a16="http://schemas.microsoft.com/office/drawing/2014/main" id="{33B7B917-3087-403B-8777-B93112C2CA61}"/>
              </a:ext>
            </a:extLst>
          </p:cNvPr>
          <p:cNvSpPr txBox="1"/>
          <p:nvPr/>
        </p:nvSpPr>
        <p:spPr>
          <a:xfrm>
            <a:off x="8375840" y="4839778"/>
            <a:ext cx="998991"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it-IT" dirty="0"/>
              <a:t>Desktop</a:t>
            </a:r>
          </a:p>
        </p:txBody>
      </p:sp>
      <p:pic>
        <p:nvPicPr>
          <p:cNvPr id="11" name="Immagine 10" descr="Immagine che contiene testo&#10;&#10;Descrizione generata automaticamente">
            <a:extLst>
              <a:ext uri="{FF2B5EF4-FFF2-40B4-BE49-F238E27FC236}">
                <a16:creationId xmlns:a16="http://schemas.microsoft.com/office/drawing/2014/main" id="{0B8BEEF1-F8D8-45F2-A2AA-951E4E944088}"/>
              </a:ext>
            </a:extLst>
          </p:cNvPr>
          <p:cNvPicPr>
            <a:picLocks noChangeAspect="1"/>
          </p:cNvPicPr>
          <p:nvPr/>
        </p:nvPicPr>
        <p:blipFill rotWithShape="1">
          <a:blip r:embed="rId3">
            <a:extLst>
              <a:ext uri="{28A0092B-C50C-407E-A947-70E740481C1C}">
                <a14:useLocalDpi xmlns:a14="http://schemas.microsoft.com/office/drawing/2010/main" val="0"/>
              </a:ext>
            </a:extLst>
          </a:blip>
          <a:srcRect l="2260" t="78384" r="2160" b="-1"/>
          <a:stretch/>
        </p:blipFill>
        <p:spPr>
          <a:xfrm>
            <a:off x="7729979" y="3144353"/>
            <a:ext cx="2300140" cy="931602"/>
          </a:xfrm>
          <a:prstGeom prst="rect">
            <a:avLst/>
          </a:prstGeom>
        </p:spPr>
      </p:pic>
      <p:sp>
        <p:nvSpPr>
          <p:cNvPr id="12" name="CasellaDiTesto 11">
            <a:extLst>
              <a:ext uri="{FF2B5EF4-FFF2-40B4-BE49-F238E27FC236}">
                <a16:creationId xmlns:a16="http://schemas.microsoft.com/office/drawing/2014/main" id="{A226C385-9221-4578-AE4C-DA0DDD2DC4B3}"/>
              </a:ext>
            </a:extLst>
          </p:cNvPr>
          <p:cNvSpPr txBox="1"/>
          <p:nvPr/>
        </p:nvSpPr>
        <p:spPr>
          <a:xfrm>
            <a:off x="8438261" y="2775021"/>
            <a:ext cx="883575"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it-IT" dirty="0"/>
              <a:t>Mobile</a:t>
            </a:r>
          </a:p>
        </p:txBody>
      </p:sp>
    </p:spTree>
    <p:extLst>
      <p:ext uri="{BB962C8B-B14F-4D97-AF65-F5344CB8AC3E}">
        <p14:creationId xmlns:p14="http://schemas.microsoft.com/office/powerpoint/2010/main" val="115371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a:extLst>
              <a:ext uri="{FF2B5EF4-FFF2-40B4-BE49-F238E27FC236}">
                <a16:creationId xmlns:a16="http://schemas.microsoft.com/office/drawing/2014/main" id="{8E5A7413-92F8-4167-9F9E-90B3727D5095}"/>
              </a:ext>
            </a:extLst>
          </p:cNvPr>
          <p:cNvSpPr txBox="1"/>
          <p:nvPr/>
        </p:nvSpPr>
        <p:spPr>
          <a:xfrm>
            <a:off x="3691647" y="0"/>
            <a:ext cx="144230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it-IT" dirty="0"/>
              <a:t>CSS</a:t>
            </a:r>
          </a:p>
        </p:txBody>
      </p:sp>
      <p:sp>
        <p:nvSpPr>
          <p:cNvPr id="7" name="CasellaDiTesto 6">
            <a:extLst>
              <a:ext uri="{FF2B5EF4-FFF2-40B4-BE49-F238E27FC236}">
                <a16:creationId xmlns:a16="http://schemas.microsoft.com/office/drawing/2014/main" id="{8D67C6BC-C603-4D99-925E-C4089E7F50E9}"/>
              </a:ext>
            </a:extLst>
          </p:cNvPr>
          <p:cNvSpPr txBox="1"/>
          <p:nvPr/>
        </p:nvSpPr>
        <p:spPr>
          <a:xfrm>
            <a:off x="8469181" y="-14883"/>
            <a:ext cx="3722819"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it-IT" sz="2800" b="1" dirty="0" err="1"/>
              <a:t>Footer</a:t>
            </a:r>
            <a:endParaRPr lang="it-IT" b="1" dirty="0"/>
          </a:p>
        </p:txBody>
      </p:sp>
      <p:sp>
        <p:nvSpPr>
          <p:cNvPr id="2" name="Rettangolo 1">
            <a:extLst>
              <a:ext uri="{FF2B5EF4-FFF2-40B4-BE49-F238E27FC236}">
                <a16:creationId xmlns:a16="http://schemas.microsoft.com/office/drawing/2014/main" id="{FC36D6C3-476D-405A-9E87-529E5EF194C5}"/>
              </a:ext>
            </a:extLst>
          </p:cNvPr>
          <p:cNvSpPr/>
          <p:nvPr/>
        </p:nvSpPr>
        <p:spPr>
          <a:xfrm>
            <a:off x="643647" y="989997"/>
            <a:ext cx="6096000" cy="5016758"/>
          </a:xfrm>
          <a:prstGeom prst="rect">
            <a:avLst/>
          </a:prstGeom>
        </p:spPr>
        <p:txBody>
          <a:bodyPr>
            <a:spAutoFit/>
          </a:bodyPr>
          <a:lstStyle/>
          <a:p>
            <a:r>
              <a:rPr lang="it-IT" sz="1600" dirty="0" err="1">
                <a:solidFill>
                  <a:srgbClr val="D7BA7D"/>
                </a:solidFill>
                <a:latin typeface="Consolas" panose="020B0609020204030204" pitchFamily="49" charset="0"/>
              </a:rPr>
              <a:t>footer</a:t>
            </a:r>
            <a:r>
              <a:rPr lang="it-IT" sz="1600" dirty="0">
                <a:solidFill>
                  <a:srgbClr val="D4D4D4"/>
                </a:solidFill>
                <a:latin typeface="Consolas" panose="020B0609020204030204" pitchFamily="49" charset="0"/>
              </a:rPr>
              <a:t> {</a:t>
            </a:r>
          </a:p>
          <a:p>
            <a:r>
              <a:rPr lang="it-IT" sz="1600" dirty="0">
                <a:solidFill>
                  <a:srgbClr val="D4D4D4"/>
                </a:solidFill>
                <a:latin typeface="Consolas" panose="020B0609020204030204" pitchFamily="49" charset="0"/>
              </a:rPr>
              <a:t>  </a:t>
            </a:r>
            <a:r>
              <a:rPr lang="it-IT" sz="1600" dirty="0">
                <a:solidFill>
                  <a:srgbClr val="9CDCFE"/>
                </a:solidFill>
                <a:latin typeface="Consolas" panose="020B0609020204030204" pitchFamily="49" charset="0"/>
              </a:rPr>
              <a:t>font-family</a:t>
            </a:r>
            <a:r>
              <a:rPr lang="it-IT" sz="1600" dirty="0">
                <a:solidFill>
                  <a:srgbClr val="D4D4D4"/>
                </a:solidFill>
                <a:latin typeface="Consolas" panose="020B0609020204030204" pitchFamily="49" charset="0"/>
              </a:rPr>
              <a:t>: </a:t>
            </a:r>
            <a:r>
              <a:rPr lang="it-IT" sz="1600" dirty="0">
                <a:solidFill>
                  <a:srgbClr val="CE9178"/>
                </a:solidFill>
                <a:latin typeface="Consolas" panose="020B0609020204030204" pitchFamily="49" charset="0"/>
              </a:rPr>
              <a:t>'DM </a:t>
            </a:r>
            <a:r>
              <a:rPr lang="it-IT" sz="1600" dirty="0" err="1">
                <a:solidFill>
                  <a:srgbClr val="CE9178"/>
                </a:solidFill>
                <a:latin typeface="Consolas" panose="020B0609020204030204" pitchFamily="49" charset="0"/>
              </a:rPr>
              <a:t>Serif</a:t>
            </a:r>
            <a:r>
              <a:rPr lang="it-IT" sz="1600" dirty="0">
                <a:solidFill>
                  <a:srgbClr val="CE9178"/>
                </a:solidFill>
                <a:latin typeface="Consolas" panose="020B0609020204030204" pitchFamily="49" charset="0"/>
              </a:rPr>
              <a:t> Display'</a:t>
            </a:r>
            <a:r>
              <a:rPr lang="it-IT" sz="1600" dirty="0">
                <a:solidFill>
                  <a:srgbClr val="D4D4D4"/>
                </a:solidFill>
                <a:latin typeface="Consolas" panose="020B0609020204030204" pitchFamily="49" charset="0"/>
              </a:rPr>
              <a:t>, </a:t>
            </a:r>
            <a:r>
              <a:rPr lang="it-IT" sz="1600" dirty="0" err="1">
                <a:solidFill>
                  <a:srgbClr val="CE9178"/>
                </a:solidFill>
                <a:latin typeface="Consolas" panose="020B0609020204030204" pitchFamily="49" charset="0"/>
              </a:rPr>
              <a:t>serif</a:t>
            </a:r>
            <a:r>
              <a:rPr lang="it-IT" sz="1600" dirty="0">
                <a:solidFill>
                  <a:srgbClr val="D4D4D4"/>
                </a:solidFill>
                <a:latin typeface="Consolas" panose="020B0609020204030204" pitchFamily="49" charset="0"/>
              </a:rPr>
              <a:t>, </a:t>
            </a:r>
            <a:r>
              <a:rPr lang="it-IT" sz="1600" dirty="0">
                <a:solidFill>
                  <a:srgbClr val="CE9178"/>
                </a:solidFill>
                <a:latin typeface="Consolas" panose="020B0609020204030204" pitchFamily="49" charset="0"/>
              </a:rPr>
              <a:t>Times</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r>
              <a:rPr lang="it-IT" sz="1600" dirty="0" err="1">
                <a:solidFill>
                  <a:srgbClr val="9CDCFE"/>
                </a:solidFill>
                <a:latin typeface="Consolas" panose="020B0609020204030204" pitchFamily="49" charset="0"/>
              </a:rPr>
              <a:t>font-style</a:t>
            </a:r>
            <a:r>
              <a:rPr lang="it-IT" sz="1600" dirty="0" err="1">
                <a:solidFill>
                  <a:srgbClr val="D4D4D4"/>
                </a:solidFill>
                <a:latin typeface="Consolas" panose="020B0609020204030204" pitchFamily="49" charset="0"/>
              </a:rPr>
              <a:t>:</a:t>
            </a:r>
            <a:r>
              <a:rPr lang="it-IT" sz="1600" dirty="0" err="1">
                <a:solidFill>
                  <a:srgbClr val="CE9178"/>
                </a:solidFill>
                <a:latin typeface="Consolas" panose="020B0609020204030204" pitchFamily="49" charset="0"/>
              </a:rPr>
              <a:t>oblique</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r>
              <a:rPr lang="it-IT" sz="1600" dirty="0">
                <a:solidFill>
                  <a:srgbClr val="9CDCFE"/>
                </a:solidFill>
                <a:latin typeface="Consolas" panose="020B0609020204030204" pitchFamily="49" charset="0"/>
              </a:rPr>
              <a:t>background-color</a:t>
            </a:r>
            <a:r>
              <a:rPr lang="it-IT" sz="1600" dirty="0">
                <a:solidFill>
                  <a:srgbClr val="D4D4D4"/>
                </a:solidFill>
                <a:latin typeface="Consolas" panose="020B0609020204030204" pitchFamily="49" charset="0"/>
              </a:rPr>
              <a:t>: </a:t>
            </a:r>
            <a:r>
              <a:rPr lang="it-IT" sz="1600" dirty="0">
                <a:solidFill>
                  <a:srgbClr val="CE9178"/>
                </a:solidFill>
                <a:latin typeface="Consolas" panose="020B0609020204030204" pitchFamily="49" charset="0"/>
              </a:rPr>
              <a:t>#1f1f1f</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r>
              <a:rPr lang="it-IT" sz="1600" dirty="0">
                <a:solidFill>
                  <a:srgbClr val="9CDCFE"/>
                </a:solidFill>
                <a:latin typeface="Consolas" panose="020B0609020204030204" pitchFamily="49" charset="0"/>
              </a:rPr>
              <a:t>color</a:t>
            </a:r>
            <a:r>
              <a:rPr lang="it-IT" sz="1600" dirty="0">
                <a:solidFill>
                  <a:srgbClr val="D4D4D4"/>
                </a:solidFill>
                <a:latin typeface="Consolas" panose="020B0609020204030204" pitchFamily="49" charset="0"/>
              </a:rPr>
              <a:t>: </a:t>
            </a:r>
            <a:r>
              <a:rPr lang="it-IT" sz="1600" dirty="0" err="1">
                <a:solidFill>
                  <a:srgbClr val="DCDCAA"/>
                </a:solidFill>
                <a:latin typeface="Consolas" panose="020B0609020204030204" pitchFamily="49" charset="0"/>
              </a:rPr>
              <a:t>rgba</a:t>
            </a:r>
            <a:r>
              <a:rPr lang="it-IT" sz="1600" dirty="0">
                <a:solidFill>
                  <a:srgbClr val="D4D4D4"/>
                </a:solidFill>
                <a:latin typeface="Consolas" panose="020B0609020204030204" pitchFamily="49" charset="0"/>
              </a:rPr>
              <a:t>(</a:t>
            </a:r>
            <a:r>
              <a:rPr lang="it-IT" sz="1600" dirty="0">
                <a:solidFill>
                  <a:srgbClr val="B5CEA8"/>
                </a:solidFill>
                <a:latin typeface="Consolas" panose="020B0609020204030204" pitchFamily="49" charset="0"/>
              </a:rPr>
              <a:t>255</a:t>
            </a:r>
            <a:r>
              <a:rPr lang="it-IT" sz="1600" dirty="0">
                <a:solidFill>
                  <a:srgbClr val="D4D4D4"/>
                </a:solidFill>
                <a:latin typeface="Consolas" panose="020B0609020204030204" pitchFamily="49" charset="0"/>
              </a:rPr>
              <a:t>, </a:t>
            </a:r>
            <a:r>
              <a:rPr lang="it-IT" sz="1600" dirty="0">
                <a:solidFill>
                  <a:srgbClr val="B5CEA8"/>
                </a:solidFill>
                <a:latin typeface="Consolas" panose="020B0609020204030204" pitchFamily="49" charset="0"/>
              </a:rPr>
              <a:t>255</a:t>
            </a:r>
            <a:r>
              <a:rPr lang="it-IT" sz="1600" dirty="0">
                <a:solidFill>
                  <a:srgbClr val="D4D4D4"/>
                </a:solidFill>
                <a:latin typeface="Consolas" panose="020B0609020204030204" pitchFamily="49" charset="0"/>
              </a:rPr>
              <a:t>, </a:t>
            </a:r>
            <a:r>
              <a:rPr lang="it-IT" sz="1600" dirty="0">
                <a:solidFill>
                  <a:srgbClr val="B5CEA8"/>
                </a:solidFill>
                <a:latin typeface="Consolas" panose="020B0609020204030204" pitchFamily="49" charset="0"/>
              </a:rPr>
              <a:t>255</a:t>
            </a:r>
            <a:r>
              <a:rPr lang="it-IT" sz="1600" dirty="0">
                <a:solidFill>
                  <a:srgbClr val="D4D4D4"/>
                </a:solidFill>
                <a:latin typeface="Consolas" panose="020B0609020204030204" pitchFamily="49" charset="0"/>
              </a:rPr>
              <a:t>, </a:t>
            </a:r>
            <a:r>
              <a:rPr lang="it-IT" sz="1600" dirty="0">
                <a:solidFill>
                  <a:srgbClr val="B5CEA8"/>
                </a:solidFill>
                <a:latin typeface="Consolas" panose="020B0609020204030204" pitchFamily="49" charset="0"/>
              </a:rPr>
              <a:t>.8</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r>
              <a:rPr lang="it-IT" sz="1600" dirty="0">
                <a:solidFill>
                  <a:srgbClr val="9CDCFE"/>
                </a:solidFill>
                <a:latin typeface="Consolas" panose="020B0609020204030204" pitchFamily="49" charset="0"/>
              </a:rPr>
              <a:t>text-</a:t>
            </a:r>
            <a:r>
              <a:rPr lang="it-IT" sz="1600" dirty="0" err="1">
                <a:solidFill>
                  <a:srgbClr val="9CDCFE"/>
                </a:solidFill>
                <a:latin typeface="Consolas" panose="020B0609020204030204" pitchFamily="49" charset="0"/>
              </a:rPr>
              <a:t>align</a:t>
            </a:r>
            <a:r>
              <a:rPr lang="it-IT" sz="1600" dirty="0">
                <a:solidFill>
                  <a:srgbClr val="D4D4D4"/>
                </a:solidFill>
                <a:latin typeface="Consolas" panose="020B0609020204030204" pitchFamily="49" charset="0"/>
              </a:rPr>
              <a:t>: </a:t>
            </a:r>
            <a:r>
              <a:rPr lang="it-IT" sz="1600" dirty="0">
                <a:solidFill>
                  <a:srgbClr val="CE9178"/>
                </a:solidFill>
                <a:latin typeface="Consolas" panose="020B0609020204030204" pitchFamily="49" charset="0"/>
              </a:rPr>
              <a:t>center</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a:t>
            </a:r>
          </a:p>
          <a:p>
            <a:br>
              <a:rPr lang="it-IT" sz="1600" dirty="0">
                <a:solidFill>
                  <a:srgbClr val="D4D4D4"/>
                </a:solidFill>
                <a:latin typeface="Consolas" panose="020B0609020204030204" pitchFamily="49" charset="0"/>
              </a:rPr>
            </a:br>
            <a:r>
              <a:rPr lang="it-IT" sz="1600" dirty="0" err="1">
                <a:solidFill>
                  <a:srgbClr val="D7BA7D"/>
                </a:solidFill>
                <a:latin typeface="Consolas" panose="020B0609020204030204" pitchFamily="49" charset="0"/>
              </a:rPr>
              <a:t>footer</a:t>
            </a:r>
            <a:r>
              <a:rPr lang="it-IT" sz="1600" dirty="0">
                <a:solidFill>
                  <a:srgbClr val="D4D4D4"/>
                </a:solidFill>
                <a:latin typeface="Consolas" panose="020B0609020204030204" pitchFamily="49" charset="0"/>
              </a:rPr>
              <a:t> </a:t>
            </a:r>
            <a:r>
              <a:rPr lang="it-IT" sz="1600" dirty="0">
                <a:solidFill>
                  <a:srgbClr val="D7BA7D"/>
                </a:solidFill>
                <a:latin typeface="Consolas" panose="020B0609020204030204" pitchFamily="49" charset="0"/>
              </a:rPr>
              <a:t>p</a:t>
            </a:r>
            <a:r>
              <a:rPr lang="it-IT" sz="1600" dirty="0">
                <a:solidFill>
                  <a:srgbClr val="D4D4D4"/>
                </a:solidFill>
                <a:latin typeface="Consolas" panose="020B0609020204030204" pitchFamily="49" charset="0"/>
              </a:rPr>
              <a:t> {</a:t>
            </a:r>
          </a:p>
          <a:p>
            <a:r>
              <a:rPr lang="it-IT" sz="1600" dirty="0">
                <a:solidFill>
                  <a:srgbClr val="D4D4D4"/>
                </a:solidFill>
                <a:latin typeface="Consolas" panose="020B0609020204030204" pitchFamily="49" charset="0"/>
              </a:rPr>
              <a:t>  </a:t>
            </a:r>
            <a:r>
              <a:rPr lang="it-IT" sz="1600" dirty="0">
                <a:solidFill>
                  <a:srgbClr val="9CDCFE"/>
                </a:solidFill>
                <a:latin typeface="Consolas" panose="020B0609020204030204" pitchFamily="49" charset="0"/>
              </a:rPr>
              <a:t>color</a:t>
            </a:r>
            <a:r>
              <a:rPr lang="it-IT" sz="1600" dirty="0">
                <a:solidFill>
                  <a:srgbClr val="D4D4D4"/>
                </a:solidFill>
                <a:latin typeface="Consolas" panose="020B0609020204030204" pitchFamily="49" charset="0"/>
              </a:rPr>
              <a:t>: </a:t>
            </a:r>
            <a:r>
              <a:rPr lang="it-IT" sz="1600" dirty="0" err="1">
                <a:solidFill>
                  <a:srgbClr val="DCDCAA"/>
                </a:solidFill>
                <a:latin typeface="Consolas" panose="020B0609020204030204" pitchFamily="49" charset="0"/>
              </a:rPr>
              <a:t>rgba</a:t>
            </a:r>
            <a:r>
              <a:rPr lang="it-IT" sz="1600" dirty="0">
                <a:solidFill>
                  <a:srgbClr val="D4D4D4"/>
                </a:solidFill>
                <a:latin typeface="Consolas" panose="020B0609020204030204" pitchFamily="49" charset="0"/>
              </a:rPr>
              <a:t>(</a:t>
            </a:r>
            <a:r>
              <a:rPr lang="it-IT" sz="1600" dirty="0">
                <a:solidFill>
                  <a:srgbClr val="B5CEA8"/>
                </a:solidFill>
                <a:latin typeface="Consolas" panose="020B0609020204030204" pitchFamily="49" charset="0"/>
              </a:rPr>
              <a:t>255</a:t>
            </a:r>
            <a:r>
              <a:rPr lang="it-IT" sz="1600" dirty="0">
                <a:solidFill>
                  <a:srgbClr val="D4D4D4"/>
                </a:solidFill>
                <a:latin typeface="Consolas" panose="020B0609020204030204" pitchFamily="49" charset="0"/>
              </a:rPr>
              <a:t>, </a:t>
            </a:r>
            <a:r>
              <a:rPr lang="it-IT" sz="1600" dirty="0">
                <a:solidFill>
                  <a:srgbClr val="B5CEA8"/>
                </a:solidFill>
                <a:latin typeface="Consolas" panose="020B0609020204030204" pitchFamily="49" charset="0"/>
              </a:rPr>
              <a:t>255</a:t>
            </a:r>
            <a:r>
              <a:rPr lang="it-IT" sz="1600" dirty="0">
                <a:solidFill>
                  <a:srgbClr val="D4D4D4"/>
                </a:solidFill>
                <a:latin typeface="Consolas" panose="020B0609020204030204" pitchFamily="49" charset="0"/>
              </a:rPr>
              <a:t>, </a:t>
            </a:r>
            <a:r>
              <a:rPr lang="it-IT" sz="1600" dirty="0">
                <a:solidFill>
                  <a:srgbClr val="B5CEA8"/>
                </a:solidFill>
                <a:latin typeface="Consolas" panose="020B0609020204030204" pitchFamily="49" charset="0"/>
              </a:rPr>
              <a:t>255</a:t>
            </a:r>
            <a:r>
              <a:rPr lang="it-IT" sz="1600" dirty="0">
                <a:solidFill>
                  <a:srgbClr val="D4D4D4"/>
                </a:solidFill>
                <a:latin typeface="Consolas" panose="020B0609020204030204" pitchFamily="49" charset="0"/>
              </a:rPr>
              <a:t>, </a:t>
            </a:r>
            <a:r>
              <a:rPr lang="it-IT" sz="1600" dirty="0">
                <a:solidFill>
                  <a:srgbClr val="B5CEA8"/>
                </a:solidFill>
                <a:latin typeface="Consolas" panose="020B0609020204030204" pitchFamily="49" charset="0"/>
              </a:rPr>
              <a:t>.4</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a:t>
            </a:r>
          </a:p>
          <a:p>
            <a:br>
              <a:rPr lang="it-IT" sz="1600" dirty="0">
                <a:solidFill>
                  <a:srgbClr val="D4D4D4"/>
                </a:solidFill>
                <a:latin typeface="Consolas" panose="020B0609020204030204" pitchFamily="49" charset="0"/>
              </a:rPr>
            </a:br>
            <a:r>
              <a:rPr lang="it-IT" sz="1600" dirty="0">
                <a:solidFill>
                  <a:srgbClr val="D7BA7D"/>
                </a:solidFill>
                <a:latin typeface="Consolas" panose="020B0609020204030204" pitchFamily="49" charset="0"/>
              </a:rPr>
              <a:t>#flex</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r>
              <a:rPr lang="it-IT" sz="1600" dirty="0">
                <a:solidFill>
                  <a:srgbClr val="9CDCFE"/>
                </a:solidFill>
                <a:latin typeface="Consolas" panose="020B0609020204030204" pitchFamily="49" charset="0"/>
              </a:rPr>
              <a:t>display</a:t>
            </a:r>
            <a:r>
              <a:rPr lang="it-IT" sz="1600" dirty="0">
                <a:solidFill>
                  <a:srgbClr val="D4D4D4"/>
                </a:solidFill>
                <a:latin typeface="Consolas" panose="020B0609020204030204" pitchFamily="49" charset="0"/>
              </a:rPr>
              <a:t>: </a:t>
            </a:r>
            <a:r>
              <a:rPr lang="it-IT" sz="1600" dirty="0" err="1">
                <a:solidFill>
                  <a:srgbClr val="CE9178"/>
                </a:solidFill>
                <a:latin typeface="Consolas" panose="020B0609020204030204" pitchFamily="49" charset="0"/>
              </a:rPr>
              <a:t>flex</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r>
              <a:rPr lang="it-IT" sz="1600" dirty="0" err="1">
                <a:solidFill>
                  <a:srgbClr val="9CDCFE"/>
                </a:solidFill>
                <a:latin typeface="Consolas" panose="020B0609020204030204" pitchFamily="49" charset="0"/>
              </a:rPr>
              <a:t>align</a:t>
            </a:r>
            <a:r>
              <a:rPr lang="it-IT" sz="1600" dirty="0">
                <a:solidFill>
                  <a:srgbClr val="9CDCFE"/>
                </a:solidFill>
                <a:latin typeface="Consolas" panose="020B0609020204030204" pitchFamily="49" charset="0"/>
              </a:rPr>
              <a:t>-items</a:t>
            </a:r>
            <a:r>
              <a:rPr lang="it-IT" sz="1600" dirty="0">
                <a:solidFill>
                  <a:srgbClr val="D4D4D4"/>
                </a:solidFill>
                <a:latin typeface="Consolas" panose="020B0609020204030204" pitchFamily="49" charset="0"/>
              </a:rPr>
              <a:t>: </a:t>
            </a:r>
            <a:r>
              <a:rPr lang="it-IT" sz="1600" dirty="0" err="1">
                <a:solidFill>
                  <a:srgbClr val="CE9178"/>
                </a:solidFill>
                <a:latin typeface="Consolas" panose="020B0609020204030204" pitchFamily="49" charset="0"/>
              </a:rPr>
              <a:t>space-between</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r>
              <a:rPr lang="it-IT" sz="1600" dirty="0" err="1">
                <a:solidFill>
                  <a:srgbClr val="9CDCFE"/>
                </a:solidFill>
                <a:latin typeface="Consolas" panose="020B0609020204030204" pitchFamily="49" charset="0"/>
              </a:rPr>
              <a:t>justify-content</a:t>
            </a:r>
            <a:r>
              <a:rPr lang="it-IT" sz="1600" dirty="0">
                <a:solidFill>
                  <a:srgbClr val="D4D4D4"/>
                </a:solidFill>
                <a:latin typeface="Consolas" panose="020B0609020204030204" pitchFamily="49" charset="0"/>
              </a:rPr>
              <a:t>: </a:t>
            </a:r>
            <a:r>
              <a:rPr lang="it-IT" sz="1600" dirty="0">
                <a:solidFill>
                  <a:srgbClr val="CE9178"/>
                </a:solidFill>
                <a:latin typeface="Consolas" panose="020B0609020204030204" pitchFamily="49" charset="0"/>
              </a:rPr>
              <a:t>center</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r>
              <a:rPr lang="it-IT" sz="1600" dirty="0" err="1">
                <a:solidFill>
                  <a:srgbClr val="9CDCFE"/>
                </a:solidFill>
                <a:latin typeface="Consolas" panose="020B0609020204030204" pitchFamily="49" charset="0"/>
              </a:rPr>
              <a:t>padding</a:t>
            </a:r>
            <a:r>
              <a:rPr lang="it-IT" sz="1600" dirty="0">
                <a:solidFill>
                  <a:srgbClr val="D4D4D4"/>
                </a:solidFill>
                <a:latin typeface="Consolas" panose="020B0609020204030204" pitchFamily="49" charset="0"/>
              </a:rPr>
              <a:t>: </a:t>
            </a:r>
            <a:r>
              <a:rPr lang="it-IT" sz="1600" dirty="0">
                <a:solidFill>
                  <a:srgbClr val="B5CEA8"/>
                </a:solidFill>
                <a:latin typeface="Consolas" panose="020B0609020204030204" pitchFamily="49" charset="0"/>
              </a:rPr>
              <a:t>2.5%</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a:t>
            </a:r>
          </a:p>
          <a:p>
            <a:br>
              <a:rPr lang="it-IT" sz="1600" dirty="0">
                <a:solidFill>
                  <a:srgbClr val="D4D4D4"/>
                </a:solidFill>
                <a:latin typeface="Consolas" panose="020B0609020204030204" pitchFamily="49" charset="0"/>
              </a:rPr>
            </a:br>
            <a:endParaRPr lang="it-IT" sz="1600" b="0" dirty="0">
              <a:solidFill>
                <a:srgbClr val="D4D4D4"/>
              </a:solidFill>
              <a:effectLst/>
              <a:latin typeface="Consolas" panose="020B0609020204030204" pitchFamily="49" charset="0"/>
            </a:endParaRPr>
          </a:p>
        </p:txBody>
      </p:sp>
      <p:sp>
        <p:nvSpPr>
          <p:cNvPr id="4" name="Rettangolo 3">
            <a:extLst>
              <a:ext uri="{FF2B5EF4-FFF2-40B4-BE49-F238E27FC236}">
                <a16:creationId xmlns:a16="http://schemas.microsoft.com/office/drawing/2014/main" id="{918A7CF5-90AF-4743-8FCA-BD2B0D02B21D}"/>
              </a:ext>
            </a:extLst>
          </p:cNvPr>
          <p:cNvSpPr/>
          <p:nvPr/>
        </p:nvSpPr>
        <p:spPr>
          <a:xfrm>
            <a:off x="6739647" y="1179775"/>
            <a:ext cx="6096000" cy="5693866"/>
          </a:xfrm>
          <a:prstGeom prst="rect">
            <a:avLst/>
          </a:prstGeom>
        </p:spPr>
        <p:txBody>
          <a:bodyPr>
            <a:spAutoFit/>
          </a:bodyPr>
          <a:lstStyle/>
          <a:p>
            <a:r>
              <a:rPr lang="it-IT" sz="1600" dirty="0">
                <a:solidFill>
                  <a:srgbClr val="D7BA7D"/>
                </a:solidFill>
                <a:latin typeface="Consolas" panose="020B0609020204030204" pitchFamily="49" charset="0"/>
              </a:rPr>
              <a:t>.</a:t>
            </a:r>
            <a:r>
              <a:rPr lang="it-IT" sz="1600" dirty="0" err="1">
                <a:solidFill>
                  <a:srgbClr val="D7BA7D"/>
                </a:solidFill>
                <a:latin typeface="Consolas" panose="020B0609020204030204" pitchFamily="49" charset="0"/>
              </a:rPr>
              <a:t>youtube</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r>
              <a:rPr lang="it-IT" sz="1600" dirty="0" err="1">
                <a:solidFill>
                  <a:srgbClr val="9CDCFE"/>
                </a:solidFill>
                <a:latin typeface="Consolas" panose="020B0609020204030204" pitchFamily="49" charset="0"/>
              </a:rPr>
              <a:t>width</a:t>
            </a:r>
            <a:r>
              <a:rPr lang="it-IT" sz="1600" dirty="0">
                <a:solidFill>
                  <a:srgbClr val="D4D4D4"/>
                </a:solidFill>
                <a:latin typeface="Consolas" panose="020B0609020204030204" pitchFamily="49" charset="0"/>
              </a:rPr>
              <a:t>: </a:t>
            </a:r>
            <a:r>
              <a:rPr lang="it-IT" sz="1600" dirty="0">
                <a:solidFill>
                  <a:srgbClr val="B5CEA8"/>
                </a:solidFill>
                <a:latin typeface="Consolas" panose="020B0609020204030204" pitchFamily="49" charset="0"/>
              </a:rPr>
              <a:t>6%</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r>
              <a:rPr lang="it-IT" sz="1600" dirty="0" err="1">
                <a:solidFill>
                  <a:srgbClr val="9CDCFE"/>
                </a:solidFill>
                <a:latin typeface="Consolas" panose="020B0609020204030204" pitchFamily="49" charset="0"/>
              </a:rPr>
              <a:t>height</a:t>
            </a:r>
            <a:r>
              <a:rPr lang="it-IT" sz="1600" dirty="0">
                <a:solidFill>
                  <a:srgbClr val="D4D4D4"/>
                </a:solidFill>
                <a:latin typeface="Consolas" panose="020B0609020204030204" pitchFamily="49" charset="0"/>
              </a:rPr>
              <a:t>: </a:t>
            </a:r>
            <a:r>
              <a:rPr lang="it-IT" sz="1600" dirty="0">
                <a:solidFill>
                  <a:srgbClr val="B5CEA8"/>
                </a:solidFill>
                <a:latin typeface="Consolas" panose="020B0609020204030204" pitchFamily="49" charset="0"/>
              </a:rPr>
              <a:t>6%</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a:t>
            </a:r>
          </a:p>
          <a:p>
            <a:r>
              <a:rPr lang="it-IT" sz="1600" dirty="0">
                <a:solidFill>
                  <a:srgbClr val="D7BA7D"/>
                </a:solidFill>
                <a:latin typeface="Consolas" panose="020B0609020204030204" pitchFamily="49" charset="0"/>
              </a:rPr>
              <a:t>.</a:t>
            </a:r>
            <a:r>
              <a:rPr lang="it-IT" sz="1600" dirty="0" err="1">
                <a:solidFill>
                  <a:srgbClr val="D7BA7D"/>
                </a:solidFill>
                <a:latin typeface="Consolas" panose="020B0609020204030204" pitchFamily="49" charset="0"/>
              </a:rPr>
              <a:t>instagram</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r>
              <a:rPr lang="it-IT" sz="1600" dirty="0" err="1">
                <a:solidFill>
                  <a:srgbClr val="9CDCFE"/>
                </a:solidFill>
                <a:latin typeface="Consolas" panose="020B0609020204030204" pitchFamily="49" charset="0"/>
              </a:rPr>
              <a:t>width</a:t>
            </a:r>
            <a:r>
              <a:rPr lang="it-IT" sz="1600" dirty="0">
                <a:solidFill>
                  <a:srgbClr val="D4D4D4"/>
                </a:solidFill>
                <a:latin typeface="Consolas" panose="020B0609020204030204" pitchFamily="49" charset="0"/>
              </a:rPr>
              <a:t>: </a:t>
            </a:r>
            <a:r>
              <a:rPr lang="it-IT" sz="1600" dirty="0">
                <a:solidFill>
                  <a:srgbClr val="B5CEA8"/>
                </a:solidFill>
                <a:latin typeface="Consolas" panose="020B0609020204030204" pitchFamily="49" charset="0"/>
              </a:rPr>
              <a:t>6%</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r>
              <a:rPr lang="it-IT" sz="1600" dirty="0" err="1">
                <a:solidFill>
                  <a:srgbClr val="9CDCFE"/>
                </a:solidFill>
                <a:latin typeface="Consolas" panose="020B0609020204030204" pitchFamily="49" charset="0"/>
              </a:rPr>
              <a:t>height</a:t>
            </a:r>
            <a:r>
              <a:rPr lang="it-IT" sz="1600" dirty="0">
                <a:solidFill>
                  <a:srgbClr val="D4D4D4"/>
                </a:solidFill>
                <a:latin typeface="Consolas" panose="020B0609020204030204" pitchFamily="49" charset="0"/>
              </a:rPr>
              <a:t>: </a:t>
            </a:r>
            <a:r>
              <a:rPr lang="it-IT" sz="1600" dirty="0">
                <a:solidFill>
                  <a:srgbClr val="B5CEA8"/>
                </a:solidFill>
                <a:latin typeface="Consolas" panose="020B0609020204030204" pitchFamily="49" charset="0"/>
              </a:rPr>
              <a:t>6%</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a:t>
            </a:r>
          </a:p>
          <a:p>
            <a:r>
              <a:rPr lang="it-IT" sz="1600" dirty="0">
                <a:solidFill>
                  <a:srgbClr val="D7BA7D"/>
                </a:solidFill>
                <a:latin typeface="Consolas" panose="020B0609020204030204" pitchFamily="49" charset="0"/>
              </a:rPr>
              <a:t>.</a:t>
            </a:r>
            <a:r>
              <a:rPr lang="it-IT" sz="1600" dirty="0" err="1">
                <a:solidFill>
                  <a:srgbClr val="D7BA7D"/>
                </a:solidFill>
                <a:latin typeface="Consolas" panose="020B0609020204030204" pitchFamily="49" charset="0"/>
              </a:rPr>
              <a:t>facebook</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r>
              <a:rPr lang="it-IT" sz="1600" dirty="0" err="1">
                <a:solidFill>
                  <a:srgbClr val="9CDCFE"/>
                </a:solidFill>
                <a:latin typeface="Consolas" panose="020B0609020204030204" pitchFamily="49" charset="0"/>
              </a:rPr>
              <a:t>width</a:t>
            </a:r>
            <a:r>
              <a:rPr lang="it-IT" sz="1600" dirty="0">
                <a:solidFill>
                  <a:srgbClr val="D4D4D4"/>
                </a:solidFill>
                <a:latin typeface="Consolas" panose="020B0609020204030204" pitchFamily="49" charset="0"/>
              </a:rPr>
              <a:t>: </a:t>
            </a:r>
            <a:r>
              <a:rPr lang="it-IT" sz="1600" dirty="0">
                <a:solidFill>
                  <a:srgbClr val="B5CEA8"/>
                </a:solidFill>
                <a:latin typeface="Consolas" panose="020B0609020204030204" pitchFamily="49" charset="0"/>
              </a:rPr>
              <a:t>6%</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r>
              <a:rPr lang="it-IT" sz="1600" dirty="0" err="1">
                <a:solidFill>
                  <a:srgbClr val="9CDCFE"/>
                </a:solidFill>
                <a:latin typeface="Consolas" panose="020B0609020204030204" pitchFamily="49" charset="0"/>
              </a:rPr>
              <a:t>height</a:t>
            </a:r>
            <a:r>
              <a:rPr lang="it-IT" sz="1600" dirty="0">
                <a:solidFill>
                  <a:srgbClr val="D4D4D4"/>
                </a:solidFill>
                <a:latin typeface="Consolas" panose="020B0609020204030204" pitchFamily="49" charset="0"/>
              </a:rPr>
              <a:t>: </a:t>
            </a:r>
            <a:r>
              <a:rPr lang="it-IT" sz="1600" dirty="0">
                <a:solidFill>
                  <a:srgbClr val="B5CEA8"/>
                </a:solidFill>
                <a:latin typeface="Consolas" panose="020B0609020204030204" pitchFamily="49" charset="0"/>
              </a:rPr>
              <a:t>6%</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a:t>
            </a:r>
          </a:p>
          <a:p>
            <a:br>
              <a:rPr lang="it-IT" sz="1600" dirty="0">
                <a:solidFill>
                  <a:srgbClr val="D4D4D4"/>
                </a:solidFill>
                <a:latin typeface="Consolas" panose="020B0609020204030204" pitchFamily="49" charset="0"/>
              </a:rPr>
            </a:br>
            <a:r>
              <a:rPr lang="it-IT" sz="1600" dirty="0">
                <a:solidFill>
                  <a:srgbClr val="D7BA7D"/>
                </a:solidFill>
                <a:latin typeface="Consolas" panose="020B0609020204030204" pitchFamily="49" charset="0"/>
              </a:rPr>
              <a:t>#nome</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r>
              <a:rPr lang="it-IT" sz="1600" dirty="0">
                <a:solidFill>
                  <a:srgbClr val="9CDCFE"/>
                </a:solidFill>
                <a:latin typeface="Consolas" panose="020B0609020204030204" pitchFamily="49" charset="0"/>
              </a:rPr>
              <a:t>position</a:t>
            </a:r>
            <a:r>
              <a:rPr lang="it-IT" sz="1600" dirty="0">
                <a:solidFill>
                  <a:srgbClr val="D4D4D4"/>
                </a:solidFill>
                <a:latin typeface="Consolas" panose="020B0609020204030204" pitchFamily="49" charset="0"/>
              </a:rPr>
              <a:t>: </a:t>
            </a:r>
            <a:r>
              <a:rPr lang="it-IT" sz="1600" dirty="0" err="1">
                <a:solidFill>
                  <a:srgbClr val="CE9178"/>
                </a:solidFill>
                <a:latin typeface="Consolas" panose="020B0609020204030204" pitchFamily="49" charset="0"/>
              </a:rPr>
              <a:t>static</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r>
              <a:rPr lang="it-IT" sz="1600" dirty="0" err="1">
                <a:solidFill>
                  <a:srgbClr val="9CDCFE"/>
                </a:solidFill>
                <a:latin typeface="Consolas" panose="020B0609020204030204" pitchFamily="49" charset="0"/>
              </a:rPr>
              <a:t>justify-content</a:t>
            </a:r>
            <a:r>
              <a:rPr lang="it-IT" sz="1600" dirty="0">
                <a:solidFill>
                  <a:srgbClr val="D4D4D4"/>
                </a:solidFill>
                <a:latin typeface="Consolas" panose="020B0609020204030204" pitchFamily="49" charset="0"/>
              </a:rPr>
              <a:t>: </a:t>
            </a:r>
            <a:r>
              <a:rPr lang="it-IT" sz="1600" dirty="0">
                <a:solidFill>
                  <a:srgbClr val="CE9178"/>
                </a:solidFill>
                <a:latin typeface="Consolas" panose="020B0609020204030204" pitchFamily="49" charset="0"/>
              </a:rPr>
              <a:t>center</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r>
              <a:rPr lang="it-IT" sz="1600" dirty="0">
                <a:solidFill>
                  <a:srgbClr val="9CDCFE"/>
                </a:solidFill>
                <a:latin typeface="Consolas" panose="020B0609020204030204" pitchFamily="49" charset="0"/>
              </a:rPr>
              <a:t>z-index</a:t>
            </a:r>
            <a:r>
              <a:rPr lang="it-IT" sz="1600" dirty="0">
                <a:solidFill>
                  <a:srgbClr val="D4D4D4"/>
                </a:solidFill>
                <a:latin typeface="Consolas" panose="020B0609020204030204" pitchFamily="49" charset="0"/>
              </a:rPr>
              <a:t>: </a:t>
            </a:r>
            <a:r>
              <a:rPr lang="it-IT" sz="1600" dirty="0">
                <a:solidFill>
                  <a:srgbClr val="B5CEA8"/>
                </a:solidFill>
                <a:latin typeface="Consolas" panose="020B0609020204030204" pitchFamily="49" charset="0"/>
              </a:rPr>
              <a:t>1</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r>
              <a:rPr lang="it-IT" sz="1600" dirty="0" err="1">
                <a:solidFill>
                  <a:srgbClr val="9CDCFE"/>
                </a:solidFill>
                <a:latin typeface="Consolas" panose="020B0609020204030204" pitchFamily="49" charset="0"/>
              </a:rPr>
              <a:t>margin</a:t>
            </a:r>
            <a:r>
              <a:rPr lang="it-IT" sz="1600" dirty="0">
                <a:solidFill>
                  <a:srgbClr val="9CDCFE"/>
                </a:solidFill>
                <a:latin typeface="Consolas" panose="020B0609020204030204" pitchFamily="49" charset="0"/>
              </a:rPr>
              <a:t>-top</a:t>
            </a:r>
            <a:r>
              <a:rPr lang="it-IT" sz="1600" dirty="0">
                <a:solidFill>
                  <a:srgbClr val="D4D4D4"/>
                </a:solidFill>
                <a:latin typeface="Consolas" panose="020B0609020204030204" pitchFamily="49" charset="0"/>
              </a:rPr>
              <a:t>: </a:t>
            </a:r>
            <a:r>
              <a:rPr lang="it-IT" sz="1600" dirty="0">
                <a:solidFill>
                  <a:srgbClr val="B5CEA8"/>
                </a:solidFill>
                <a:latin typeface="Consolas" panose="020B0609020204030204" pitchFamily="49" charset="0"/>
              </a:rPr>
              <a:t>-2%</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r>
              <a:rPr lang="it-IT" sz="1600" dirty="0" err="1">
                <a:solidFill>
                  <a:srgbClr val="9CDCFE"/>
                </a:solidFill>
                <a:latin typeface="Consolas" panose="020B0609020204030204" pitchFamily="49" charset="0"/>
              </a:rPr>
              <a:t>padding</a:t>
            </a:r>
            <a:r>
              <a:rPr lang="it-IT" sz="1600" dirty="0">
                <a:solidFill>
                  <a:srgbClr val="D4D4D4"/>
                </a:solidFill>
                <a:latin typeface="Consolas" panose="020B0609020204030204" pitchFamily="49" charset="0"/>
              </a:rPr>
              <a:t>: </a:t>
            </a:r>
            <a:r>
              <a:rPr lang="it-IT" sz="1600" dirty="0">
                <a:solidFill>
                  <a:srgbClr val="B5CEA8"/>
                </a:solidFill>
                <a:latin typeface="Consolas" panose="020B0609020204030204" pitchFamily="49" charset="0"/>
              </a:rPr>
              <a:t>2%</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a:t>
            </a:r>
          </a:p>
          <a:p>
            <a:br>
              <a:rPr lang="it-IT" sz="1600" dirty="0">
                <a:solidFill>
                  <a:srgbClr val="D4D4D4"/>
                </a:solidFill>
                <a:latin typeface="Consolas" panose="020B0609020204030204" pitchFamily="49" charset="0"/>
              </a:rPr>
            </a:br>
            <a:endParaRPr lang="it-IT" sz="1600" dirty="0"/>
          </a:p>
        </p:txBody>
      </p:sp>
      <p:pic>
        <p:nvPicPr>
          <p:cNvPr id="11" name="Immagine 10">
            <a:extLst>
              <a:ext uri="{FF2B5EF4-FFF2-40B4-BE49-F238E27FC236}">
                <a16:creationId xmlns:a16="http://schemas.microsoft.com/office/drawing/2014/main" id="{DEC9E3E2-D6A1-494C-8ACF-D3AEED77B967}"/>
              </a:ext>
            </a:extLst>
          </p:cNvPr>
          <p:cNvPicPr>
            <a:picLocks noChangeAspect="1"/>
          </p:cNvPicPr>
          <p:nvPr/>
        </p:nvPicPr>
        <p:blipFill rotWithShape="1">
          <a:blip r:embed="rId2">
            <a:extLst>
              <a:ext uri="{28A0092B-C50C-407E-A947-70E740481C1C}">
                <a14:useLocalDpi xmlns:a14="http://schemas.microsoft.com/office/drawing/2010/main" val="0"/>
              </a:ext>
            </a:extLst>
          </a:blip>
          <a:srcRect r="1186"/>
          <a:stretch/>
        </p:blipFill>
        <p:spPr>
          <a:xfrm>
            <a:off x="106319" y="5678225"/>
            <a:ext cx="6633328" cy="1143293"/>
          </a:xfrm>
          <a:prstGeom prst="rect">
            <a:avLst/>
          </a:prstGeom>
        </p:spPr>
      </p:pic>
      <p:sp>
        <p:nvSpPr>
          <p:cNvPr id="12" name="CasellaDiTesto 11">
            <a:extLst>
              <a:ext uri="{FF2B5EF4-FFF2-40B4-BE49-F238E27FC236}">
                <a16:creationId xmlns:a16="http://schemas.microsoft.com/office/drawing/2014/main" id="{993E57CE-6D99-45FA-BF6F-8D93ED954476}"/>
              </a:ext>
            </a:extLst>
          </p:cNvPr>
          <p:cNvSpPr txBox="1"/>
          <p:nvPr/>
        </p:nvSpPr>
        <p:spPr>
          <a:xfrm>
            <a:off x="2923487" y="5308893"/>
            <a:ext cx="998991"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it-IT" dirty="0"/>
              <a:t>Desktop</a:t>
            </a:r>
          </a:p>
        </p:txBody>
      </p:sp>
      <p:pic>
        <p:nvPicPr>
          <p:cNvPr id="13" name="Immagine 12" descr="Immagine che contiene testo&#10;&#10;Descrizione generata automaticamente">
            <a:extLst>
              <a:ext uri="{FF2B5EF4-FFF2-40B4-BE49-F238E27FC236}">
                <a16:creationId xmlns:a16="http://schemas.microsoft.com/office/drawing/2014/main" id="{00D36179-79AE-4896-9495-F0619AA38EFB}"/>
              </a:ext>
            </a:extLst>
          </p:cNvPr>
          <p:cNvPicPr>
            <a:picLocks noChangeAspect="1"/>
          </p:cNvPicPr>
          <p:nvPr/>
        </p:nvPicPr>
        <p:blipFill rotWithShape="1">
          <a:blip r:embed="rId3">
            <a:extLst>
              <a:ext uri="{28A0092B-C50C-407E-A947-70E740481C1C}">
                <a14:useLocalDpi xmlns:a14="http://schemas.microsoft.com/office/drawing/2010/main" val="0"/>
              </a:ext>
            </a:extLst>
          </a:blip>
          <a:srcRect l="2260" t="78384" r="2160" b="-1"/>
          <a:stretch/>
        </p:blipFill>
        <p:spPr>
          <a:xfrm>
            <a:off x="9556816" y="1537323"/>
            <a:ext cx="2300140" cy="931602"/>
          </a:xfrm>
          <a:prstGeom prst="rect">
            <a:avLst/>
          </a:prstGeom>
        </p:spPr>
      </p:pic>
      <p:sp>
        <p:nvSpPr>
          <p:cNvPr id="14" name="CasellaDiTesto 13">
            <a:extLst>
              <a:ext uri="{FF2B5EF4-FFF2-40B4-BE49-F238E27FC236}">
                <a16:creationId xmlns:a16="http://schemas.microsoft.com/office/drawing/2014/main" id="{18094345-9EC0-48EE-9206-775ECCE90128}"/>
              </a:ext>
            </a:extLst>
          </p:cNvPr>
          <p:cNvSpPr txBox="1"/>
          <p:nvPr/>
        </p:nvSpPr>
        <p:spPr>
          <a:xfrm>
            <a:off x="10265098" y="1167991"/>
            <a:ext cx="883575"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it-IT" dirty="0"/>
              <a:t>Mobile</a:t>
            </a:r>
          </a:p>
        </p:txBody>
      </p:sp>
    </p:spTree>
    <p:extLst>
      <p:ext uri="{BB962C8B-B14F-4D97-AF65-F5344CB8AC3E}">
        <p14:creationId xmlns:p14="http://schemas.microsoft.com/office/powerpoint/2010/main" val="1923956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B009D2B5-5BBC-496C-B8C9-B992E9FA34DB}"/>
              </a:ext>
            </a:extLst>
          </p:cNvPr>
          <p:cNvSpPr/>
          <p:nvPr/>
        </p:nvSpPr>
        <p:spPr>
          <a:xfrm>
            <a:off x="729006" y="889843"/>
            <a:ext cx="6096000" cy="4647426"/>
          </a:xfrm>
          <a:prstGeom prst="rect">
            <a:avLst/>
          </a:prstGeom>
        </p:spPr>
        <p:txBody>
          <a:bodyPr>
            <a:spAutoFit/>
          </a:bodyPr>
          <a:lstStyle/>
          <a:p>
            <a:r>
              <a:rPr lang="it-IT" sz="1600" dirty="0">
                <a:solidFill>
                  <a:srgbClr val="D7BA7D"/>
                </a:solidFill>
                <a:latin typeface="Consolas" panose="020B0609020204030204" pitchFamily="49" charset="0"/>
              </a:rPr>
              <a:t>#nome</a:t>
            </a:r>
            <a:r>
              <a:rPr lang="it-IT" sz="1600" dirty="0">
                <a:solidFill>
                  <a:srgbClr val="D4D4D4"/>
                </a:solidFill>
                <a:latin typeface="Consolas" panose="020B0609020204030204" pitchFamily="49" charset="0"/>
              </a:rPr>
              <a:t> </a:t>
            </a:r>
            <a:r>
              <a:rPr lang="it-IT" sz="1600" dirty="0">
                <a:solidFill>
                  <a:srgbClr val="D7BA7D"/>
                </a:solidFill>
                <a:latin typeface="Consolas" panose="020B0609020204030204" pitchFamily="49" charset="0"/>
              </a:rPr>
              <a:t>a</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r>
              <a:rPr lang="it-IT" sz="1600" dirty="0">
                <a:solidFill>
                  <a:srgbClr val="9CDCFE"/>
                </a:solidFill>
                <a:latin typeface="Consolas" panose="020B0609020204030204" pitchFamily="49" charset="0"/>
              </a:rPr>
              <a:t>text-</a:t>
            </a:r>
            <a:r>
              <a:rPr lang="it-IT" sz="1600" dirty="0" err="1">
                <a:solidFill>
                  <a:srgbClr val="9CDCFE"/>
                </a:solidFill>
                <a:latin typeface="Consolas" panose="020B0609020204030204" pitchFamily="49" charset="0"/>
              </a:rPr>
              <a:t>align</a:t>
            </a:r>
            <a:r>
              <a:rPr lang="it-IT" sz="1600" dirty="0">
                <a:solidFill>
                  <a:srgbClr val="D4D4D4"/>
                </a:solidFill>
                <a:latin typeface="Consolas" panose="020B0609020204030204" pitchFamily="49" charset="0"/>
              </a:rPr>
              <a:t>: </a:t>
            </a:r>
            <a:r>
              <a:rPr lang="it-IT" sz="1600" dirty="0">
                <a:solidFill>
                  <a:srgbClr val="CE9178"/>
                </a:solidFill>
                <a:latin typeface="Consolas" panose="020B0609020204030204" pitchFamily="49" charset="0"/>
              </a:rPr>
              <a:t>center</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a:t>
            </a:r>
          </a:p>
          <a:p>
            <a:br>
              <a:rPr lang="it-IT" sz="1600" dirty="0">
                <a:solidFill>
                  <a:srgbClr val="D4D4D4"/>
                </a:solidFill>
                <a:latin typeface="Consolas" panose="020B0609020204030204" pitchFamily="49" charset="0"/>
              </a:rPr>
            </a:br>
            <a:r>
              <a:rPr lang="it-IT" sz="1600" dirty="0">
                <a:solidFill>
                  <a:srgbClr val="C586C0"/>
                </a:solidFill>
                <a:latin typeface="Consolas" panose="020B0609020204030204" pitchFamily="49" charset="0"/>
              </a:rPr>
              <a:t>@media</a:t>
            </a:r>
            <a:r>
              <a:rPr lang="it-IT" sz="1600" dirty="0">
                <a:solidFill>
                  <a:srgbClr val="D4D4D4"/>
                </a:solidFill>
                <a:latin typeface="Consolas" panose="020B0609020204030204" pitchFamily="49" charset="0"/>
              </a:rPr>
              <a:t> (</a:t>
            </a:r>
            <a:r>
              <a:rPr lang="it-IT" sz="1600" dirty="0">
                <a:solidFill>
                  <a:srgbClr val="9CDCFE"/>
                </a:solidFill>
                <a:latin typeface="Consolas" panose="020B0609020204030204" pitchFamily="49" charset="0"/>
              </a:rPr>
              <a:t>max-</a:t>
            </a:r>
            <a:r>
              <a:rPr lang="it-IT" sz="1600" dirty="0" err="1">
                <a:solidFill>
                  <a:srgbClr val="9CDCFE"/>
                </a:solidFill>
                <a:latin typeface="Consolas" panose="020B0609020204030204" pitchFamily="49" charset="0"/>
              </a:rPr>
              <a:t>width</a:t>
            </a:r>
            <a:r>
              <a:rPr lang="it-IT" sz="1600" dirty="0">
                <a:solidFill>
                  <a:srgbClr val="D4D4D4"/>
                </a:solidFill>
                <a:latin typeface="Consolas" panose="020B0609020204030204" pitchFamily="49" charset="0"/>
              </a:rPr>
              <a:t>: </a:t>
            </a:r>
            <a:r>
              <a:rPr lang="it-IT" sz="1600" dirty="0">
                <a:solidFill>
                  <a:srgbClr val="B5CEA8"/>
                </a:solidFill>
                <a:latin typeface="Consolas" panose="020B0609020204030204" pitchFamily="49" charset="0"/>
              </a:rPr>
              <a:t>800px</a:t>
            </a:r>
            <a:r>
              <a:rPr lang="it-IT" sz="1600" dirty="0">
                <a:solidFill>
                  <a:srgbClr val="D4D4D4"/>
                </a:solidFill>
                <a:latin typeface="Consolas" panose="020B0609020204030204" pitchFamily="49" charset="0"/>
              </a:rPr>
              <a:t>) {</a:t>
            </a:r>
          </a:p>
          <a:p>
            <a:r>
              <a:rPr lang="it-IT" sz="1600" dirty="0">
                <a:solidFill>
                  <a:srgbClr val="D4D4D4"/>
                </a:solidFill>
                <a:latin typeface="Consolas" panose="020B0609020204030204" pitchFamily="49" charset="0"/>
              </a:rPr>
              <a:t>  </a:t>
            </a:r>
            <a:r>
              <a:rPr lang="it-IT" sz="1600" dirty="0">
                <a:solidFill>
                  <a:srgbClr val="D7BA7D"/>
                </a:solidFill>
                <a:latin typeface="Consolas" panose="020B0609020204030204" pitchFamily="49" charset="0"/>
              </a:rPr>
              <a:t>.</a:t>
            </a:r>
            <a:r>
              <a:rPr lang="it-IT" sz="1600" dirty="0" err="1">
                <a:solidFill>
                  <a:srgbClr val="D7BA7D"/>
                </a:solidFill>
                <a:latin typeface="Consolas" panose="020B0609020204030204" pitchFamily="49" charset="0"/>
              </a:rPr>
              <a:t>youtube</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r>
              <a:rPr lang="it-IT" sz="1600" dirty="0" err="1">
                <a:solidFill>
                  <a:srgbClr val="9CDCFE"/>
                </a:solidFill>
                <a:latin typeface="Consolas" panose="020B0609020204030204" pitchFamily="49" charset="0"/>
              </a:rPr>
              <a:t>width</a:t>
            </a:r>
            <a:r>
              <a:rPr lang="it-IT" sz="1600" dirty="0">
                <a:solidFill>
                  <a:srgbClr val="D4D4D4"/>
                </a:solidFill>
                <a:latin typeface="Consolas" panose="020B0609020204030204" pitchFamily="49" charset="0"/>
              </a:rPr>
              <a:t>: </a:t>
            </a:r>
            <a:r>
              <a:rPr lang="it-IT" sz="1600" dirty="0">
                <a:solidFill>
                  <a:srgbClr val="B5CEA8"/>
                </a:solidFill>
                <a:latin typeface="Consolas" panose="020B0609020204030204" pitchFamily="49" charset="0"/>
              </a:rPr>
              <a:t>10%</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r>
              <a:rPr lang="it-IT" sz="1600" dirty="0" err="1">
                <a:solidFill>
                  <a:srgbClr val="9CDCFE"/>
                </a:solidFill>
                <a:latin typeface="Consolas" panose="020B0609020204030204" pitchFamily="49" charset="0"/>
              </a:rPr>
              <a:t>height</a:t>
            </a:r>
            <a:r>
              <a:rPr lang="it-IT" sz="1600" dirty="0">
                <a:solidFill>
                  <a:srgbClr val="D4D4D4"/>
                </a:solidFill>
                <a:latin typeface="Consolas" panose="020B0609020204030204" pitchFamily="49" charset="0"/>
              </a:rPr>
              <a:t>: </a:t>
            </a:r>
            <a:r>
              <a:rPr lang="it-IT" sz="1600" dirty="0">
                <a:solidFill>
                  <a:srgbClr val="B5CEA8"/>
                </a:solidFill>
                <a:latin typeface="Consolas" panose="020B0609020204030204" pitchFamily="49" charset="0"/>
              </a:rPr>
              <a:t>10%</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p>
          <a:p>
            <a:r>
              <a:rPr lang="it-IT" sz="1600" dirty="0">
                <a:solidFill>
                  <a:srgbClr val="D4D4D4"/>
                </a:solidFill>
                <a:latin typeface="Consolas" panose="020B0609020204030204" pitchFamily="49" charset="0"/>
              </a:rPr>
              <a:t>  </a:t>
            </a:r>
            <a:r>
              <a:rPr lang="it-IT" sz="1600" dirty="0">
                <a:solidFill>
                  <a:srgbClr val="D7BA7D"/>
                </a:solidFill>
                <a:latin typeface="Consolas" panose="020B0609020204030204" pitchFamily="49" charset="0"/>
              </a:rPr>
              <a:t>.</a:t>
            </a:r>
            <a:r>
              <a:rPr lang="it-IT" sz="1600" dirty="0" err="1">
                <a:solidFill>
                  <a:srgbClr val="D7BA7D"/>
                </a:solidFill>
                <a:latin typeface="Consolas" panose="020B0609020204030204" pitchFamily="49" charset="0"/>
              </a:rPr>
              <a:t>instagram</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r>
              <a:rPr lang="it-IT" sz="1600" dirty="0" err="1">
                <a:solidFill>
                  <a:srgbClr val="9CDCFE"/>
                </a:solidFill>
                <a:latin typeface="Consolas" panose="020B0609020204030204" pitchFamily="49" charset="0"/>
              </a:rPr>
              <a:t>width</a:t>
            </a:r>
            <a:r>
              <a:rPr lang="it-IT" sz="1600" dirty="0">
                <a:solidFill>
                  <a:srgbClr val="D4D4D4"/>
                </a:solidFill>
                <a:latin typeface="Consolas" panose="020B0609020204030204" pitchFamily="49" charset="0"/>
              </a:rPr>
              <a:t>: </a:t>
            </a:r>
            <a:r>
              <a:rPr lang="it-IT" sz="1600" dirty="0">
                <a:solidFill>
                  <a:srgbClr val="B5CEA8"/>
                </a:solidFill>
                <a:latin typeface="Consolas" panose="020B0609020204030204" pitchFamily="49" charset="0"/>
              </a:rPr>
              <a:t>10%</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r>
              <a:rPr lang="it-IT" sz="1600" dirty="0" err="1">
                <a:solidFill>
                  <a:srgbClr val="9CDCFE"/>
                </a:solidFill>
                <a:latin typeface="Consolas" panose="020B0609020204030204" pitchFamily="49" charset="0"/>
              </a:rPr>
              <a:t>height</a:t>
            </a:r>
            <a:r>
              <a:rPr lang="it-IT" sz="1600" dirty="0">
                <a:solidFill>
                  <a:srgbClr val="D4D4D4"/>
                </a:solidFill>
                <a:latin typeface="Consolas" panose="020B0609020204030204" pitchFamily="49" charset="0"/>
              </a:rPr>
              <a:t>: </a:t>
            </a:r>
            <a:r>
              <a:rPr lang="it-IT" sz="1600" dirty="0">
                <a:solidFill>
                  <a:srgbClr val="B5CEA8"/>
                </a:solidFill>
                <a:latin typeface="Consolas" panose="020B0609020204030204" pitchFamily="49" charset="0"/>
              </a:rPr>
              <a:t>10%</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p>
          <a:p>
            <a:r>
              <a:rPr lang="it-IT" sz="1600" dirty="0">
                <a:solidFill>
                  <a:srgbClr val="D4D4D4"/>
                </a:solidFill>
                <a:latin typeface="Consolas" panose="020B0609020204030204" pitchFamily="49" charset="0"/>
              </a:rPr>
              <a:t>  </a:t>
            </a:r>
            <a:r>
              <a:rPr lang="it-IT" sz="1600" dirty="0">
                <a:solidFill>
                  <a:srgbClr val="D7BA7D"/>
                </a:solidFill>
                <a:latin typeface="Consolas" panose="020B0609020204030204" pitchFamily="49" charset="0"/>
              </a:rPr>
              <a:t>.</a:t>
            </a:r>
            <a:r>
              <a:rPr lang="it-IT" sz="1600" dirty="0" err="1">
                <a:solidFill>
                  <a:srgbClr val="D7BA7D"/>
                </a:solidFill>
                <a:latin typeface="Consolas" panose="020B0609020204030204" pitchFamily="49" charset="0"/>
              </a:rPr>
              <a:t>facebook</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r>
              <a:rPr lang="it-IT" sz="1600" dirty="0" err="1">
                <a:solidFill>
                  <a:srgbClr val="9CDCFE"/>
                </a:solidFill>
                <a:latin typeface="Consolas" panose="020B0609020204030204" pitchFamily="49" charset="0"/>
              </a:rPr>
              <a:t>width</a:t>
            </a:r>
            <a:r>
              <a:rPr lang="it-IT" sz="1600" dirty="0">
                <a:solidFill>
                  <a:srgbClr val="D4D4D4"/>
                </a:solidFill>
                <a:latin typeface="Consolas" panose="020B0609020204030204" pitchFamily="49" charset="0"/>
              </a:rPr>
              <a:t>: </a:t>
            </a:r>
            <a:r>
              <a:rPr lang="it-IT" sz="1600" dirty="0">
                <a:solidFill>
                  <a:srgbClr val="B5CEA8"/>
                </a:solidFill>
                <a:latin typeface="Consolas" panose="020B0609020204030204" pitchFamily="49" charset="0"/>
              </a:rPr>
              <a:t>10%</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r>
              <a:rPr lang="it-IT" sz="1600" dirty="0" err="1">
                <a:solidFill>
                  <a:srgbClr val="9CDCFE"/>
                </a:solidFill>
                <a:latin typeface="Consolas" panose="020B0609020204030204" pitchFamily="49" charset="0"/>
              </a:rPr>
              <a:t>height</a:t>
            </a:r>
            <a:r>
              <a:rPr lang="it-IT" sz="1600" dirty="0">
                <a:solidFill>
                  <a:srgbClr val="D4D4D4"/>
                </a:solidFill>
                <a:latin typeface="Consolas" panose="020B0609020204030204" pitchFamily="49" charset="0"/>
              </a:rPr>
              <a:t>: </a:t>
            </a:r>
            <a:r>
              <a:rPr lang="it-IT" sz="1600" dirty="0">
                <a:solidFill>
                  <a:srgbClr val="B5CEA8"/>
                </a:solidFill>
                <a:latin typeface="Consolas" panose="020B0609020204030204" pitchFamily="49" charset="0"/>
              </a:rPr>
              <a:t>10%</a:t>
            </a:r>
            <a:r>
              <a:rPr lang="it-IT" sz="1600" dirty="0">
                <a:solidFill>
                  <a:srgbClr val="D4D4D4"/>
                </a:solidFill>
                <a:latin typeface="Consolas" panose="020B0609020204030204" pitchFamily="49" charset="0"/>
              </a:rPr>
              <a:t>;</a:t>
            </a:r>
          </a:p>
          <a:p>
            <a:r>
              <a:rPr lang="it-IT" sz="1600" dirty="0">
                <a:solidFill>
                  <a:srgbClr val="D4D4D4"/>
                </a:solidFill>
                <a:latin typeface="Consolas" panose="020B0609020204030204" pitchFamily="49" charset="0"/>
              </a:rPr>
              <a:t>  }</a:t>
            </a:r>
          </a:p>
          <a:p>
            <a:r>
              <a:rPr lang="it-IT" sz="1600" dirty="0">
                <a:solidFill>
                  <a:srgbClr val="D4D4D4"/>
                </a:solidFill>
                <a:latin typeface="Consolas" panose="020B0609020204030204" pitchFamily="49" charset="0"/>
              </a:rPr>
              <a:t>}</a:t>
            </a:r>
            <a:endParaRPr lang="it-IT" sz="1600" dirty="0"/>
          </a:p>
        </p:txBody>
      </p:sp>
      <p:sp>
        <p:nvSpPr>
          <p:cNvPr id="3" name="CasellaDiTesto 2">
            <a:extLst>
              <a:ext uri="{FF2B5EF4-FFF2-40B4-BE49-F238E27FC236}">
                <a16:creationId xmlns:a16="http://schemas.microsoft.com/office/drawing/2014/main" id="{94E53849-9223-4C4C-BB4C-5EABA710C03E}"/>
              </a:ext>
            </a:extLst>
          </p:cNvPr>
          <p:cNvSpPr txBox="1"/>
          <p:nvPr/>
        </p:nvSpPr>
        <p:spPr>
          <a:xfrm>
            <a:off x="1297239" y="76944"/>
            <a:ext cx="144230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it-IT" dirty="0"/>
              <a:t>CSS</a:t>
            </a:r>
          </a:p>
        </p:txBody>
      </p:sp>
      <p:sp>
        <p:nvSpPr>
          <p:cNvPr id="4" name="CasellaDiTesto 3">
            <a:extLst>
              <a:ext uri="{FF2B5EF4-FFF2-40B4-BE49-F238E27FC236}">
                <a16:creationId xmlns:a16="http://schemas.microsoft.com/office/drawing/2014/main" id="{B1AFEB51-C19E-44A3-87E8-8131D436D8F2}"/>
              </a:ext>
            </a:extLst>
          </p:cNvPr>
          <p:cNvSpPr txBox="1"/>
          <p:nvPr/>
        </p:nvSpPr>
        <p:spPr>
          <a:xfrm>
            <a:off x="8469181" y="0"/>
            <a:ext cx="3722819"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it-IT" sz="2800" b="1" dirty="0" err="1"/>
              <a:t>Footer</a:t>
            </a:r>
            <a:endParaRPr lang="it-IT" b="1" dirty="0"/>
          </a:p>
        </p:txBody>
      </p:sp>
      <p:pic>
        <p:nvPicPr>
          <p:cNvPr id="5" name="Immagine 4">
            <a:extLst>
              <a:ext uri="{FF2B5EF4-FFF2-40B4-BE49-F238E27FC236}">
                <a16:creationId xmlns:a16="http://schemas.microsoft.com/office/drawing/2014/main" id="{F7799F9E-3958-44C4-81E7-9D475C8B963B}"/>
              </a:ext>
            </a:extLst>
          </p:cNvPr>
          <p:cNvPicPr>
            <a:picLocks noChangeAspect="1"/>
          </p:cNvPicPr>
          <p:nvPr/>
        </p:nvPicPr>
        <p:blipFill rotWithShape="1">
          <a:blip r:embed="rId2">
            <a:extLst>
              <a:ext uri="{28A0092B-C50C-407E-A947-70E740481C1C}">
                <a14:useLocalDpi xmlns:a14="http://schemas.microsoft.com/office/drawing/2010/main" val="0"/>
              </a:ext>
            </a:extLst>
          </a:blip>
          <a:srcRect r="1186"/>
          <a:stretch/>
        </p:blipFill>
        <p:spPr>
          <a:xfrm>
            <a:off x="3508342" y="5214760"/>
            <a:ext cx="6633328" cy="1143293"/>
          </a:xfrm>
          <a:prstGeom prst="rect">
            <a:avLst/>
          </a:prstGeom>
        </p:spPr>
      </p:pic>
      <p:sp>
        <p:nvSpPr>
          <p:cNvPr id="6" name="CasellaDiTesto 5">
            <a:extLst>
              <a:ext uri="{FF2B5EF4-FFF2-40B4-BE49-F238E27FC236}">
                <a16:creationId xmlns:a16="http://schemas.microsoft.com/office/drawing/2014/main" id="{79CA4576-1622-4181-B3AC-E954A69B9766}"/>
              </a:ext>
            </a:extLst>
          </p:cNvPr>
          <p:cNvSpPr txBox="1"/>
          <p:nvPr/>
        </p:nvSpPr>
        <p:spPr>
          <a:xfrm>
            <a:off x="6325510" y="4845428"/>
            <a:ext cx="998991"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it-IT" dirty="0"/>
              <a:t>Desktop</a:t>
            </a:r>
          </a:p>
        </p:txBody>
      </p:sp>
      <p:pic>
        <p:nvPicPr>
          <p:cNvPr id="7" name="Immagine 6" descr="Immagine che contiene testo&#10;&#10;Descrizione generata automaticamente">
            <a:extLst>
              <a:ext uri="{FF2B5EF4-FFF2-40B4-BE49-F238E27FC236}">
                <a16:creationId xmlns:a16="http://schemas.microsoft.com/office/drawing/2014/main" id="{0C149EAE-37A7-4733-8A08-94E1DFE89EC4}"/>
              </a:ext>
            </a:extLst>
          </p:cNvPr>
          <p:cNvPicPr>
            <a:picLocks noChangeAspect="1"/>
          </p:cNvPicPr>
          <p:nvPr/>
        </p:nvPicPr>
        <p:blipFill rotWithShape="1">
          <a:blip r:embed="rId3">
            <a:extLst>
              <a:ext uri="{28A0092B-C50C-407E-A947-70E740481C1C}">
                <a14:useLocalDpi xmlns:a14="http://schemas.microsoft.com/office/drawing/2010/main" val="0"/>
              </a:ext>
            </a:extLst>
          </a:blip>
          <a:srcRect l="2260" t="78384" r="2160" b="-1"/>
          <a:stretch/>
        </p:blipFill>
        <p:spPr>
          <a:xfrm>
            <a:off x="5753492" y="2381904"/>
            <a:ext cx="2300140" cy="931602"/>
          </a:xfrm>
          <a:prstGeom prst="rect">
            <a:avLst/>
          </a:prstGeom>
        </p:spPr>
      </p:pic>
      <p:sp>
        <p:nvSpPr>
          <p:cNvPr id="8" name="CasellaDiTesto 7">
            <a:extLst>
              <a:ext uri="{FF2B5EF4-FFF2-40B4-BE49-F238E27FC236}">
                <a16:creationId xmlns:a16="http://schemas.microsoft.com/office/drawing/2014/main" id="{D204D4BA-D8BC-45EA-A4EA-98BBC7D01964}"/>
              </a:ext>
            </a:extLst>
          </p:cNvPr>
          <p:cNvSpPr txBox="1"/>
          <p:nvPr/>
        </p:nvSpPr>
        <p:spPr>
          <a:xfrm>
            <a:off x="6461774" y="2012572"/>
            <a:ext cx="883575"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it-IT" dirty="0"/>
              <a:t>Mobile</a:t>
            </a:r>
          </a:p>
        </p:txBody>
      </p:sp>
    </p:spTree>
    <p:extLst>
      <p:ext uri="{BB962C8B-B14F-4D97-AF65-F5344CB8AC3E}">
        <p14:creationId xmlns:p14="http://schemas.microsoft.com/office/powerpoint/2010/main" val="749897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37D38135-C77C-46D5-A495-CAE83940EFFB}"/>
              </a:ext>
            </a:extLst>
          </p:cNvPr>
          <p:cNvSpPr txBox="1"/>
          <p:nvPr/>
        </p:nvSpPr>
        <p:spPr>
          <a:xfrm>
            <a:off x="2305639" y="0"/>
            <a:ext cx="7483312" cy="76944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it-IT" sz="4400" b="1" dirty="0"/>
              <a:t>Descrizione del progetto</a:t>
            </a:r>
          </a:p>
        </p:txBody>
      </p:sp>
      <p:sp>
        <p:nvSpPr>
          <p:cNvPr id="3" name="CasellaDiTesto 2">
            <a:extLst>
              <a:ext uri="{FF2B5EF4-FFF2-40B4-BE49-F238E27FC236}">
                <a16:creationId xmlns:a16="http://schemas.microsoft.com/office/drawing/2014/main" id="{F362112C-BB77-47A1-A4DA-C1E43F503FD9}"/>
              </a:ext>
            </a:extLst>
          </p:cNvPr>
          <p:cNvSpPr txBox="1"/>
          <p:nvPr/>
        </p:nvSpPr>
        <p:spPr>
          <a:xfrm>
            <a:off x="831130" y="1720840"/>
            <a:ext cx="10529740" cy="3416320"/>
          </a:xfrm>
          <a:prstGeom prst="rect">
            <a:avLst/>
          </a:prstGeom>
          <a:noFill/>
        </p:spPr>
        <p:txBody>
          <a:bodyPr wrap="square" rtlCol="0">
            <a:spAutoFit/>
          </a:bodyPr>
          <a:lstStyle/>
          <a:p>
            <a:pPr algn="ctr"/>
            <a:r>
              <a:rPr lang="it-IT" sz="2400" dirty="0"/>
              <a:t>Il progetto del sito, presenta una home page, divisa nell’</a:t>
            </a:r>
            <a:r>
              <a:rPr lang="it-IT" sz="2400" dirty="0" err="1"/>
              <a:t>header</a:t>
            </a:r>
            <a:r>
              <a:rPr lang="it-IT" sz="2400" dirty="0"/>
              <a:t> dove sarà presente la stagione attuale dei campionati, una sezione centrale divisa in due parti e il </a:t>
            </a:r>
            <a:r>
              <a:rPr lang="it-IT" sz="2400" dirty="0" err="1"/>
              <a:t>footer</a:t>
            </a:r>
            <a:r>
              <a:rPr lang="it-IT" sz="2400" dirty="0"/>
              <a:t>.</a:t>
            </a:r>
          </a:p>
          <a:p>
            <a:pPr algn="ctr"/>
            <a:endParaRPr lang="it-IT" sz="2400" dirty="0"/>
          </a:p>
          <a:p>
            <a:pPr algn="ctr"/>
            <a:endParaRPr lang="it-IT" sz="2400" dirty="0"/>
          </a:p>
          <a:p>
            <a:pPr algn="ctr"/>
            <a:r>
              <a:rPr lang="it-IT" sz="2400" dirty="0"/>
              <a:t>Il mio database che verrà collegato al sito riguarda la gestione di eventi di Rally pertanto il mio sito dovrà poter permetter ai piloti di iscriversi alle relative squadre controllando se ci sono omonimi, inoltre contare le edizioni di ciascun evento e sapere quante squadre vi partecipano</a:t>
            </a:r>
          </a:p>
        </p:txBody>
      </p:sp>
    </p:spTree>
    <p:extLst>
      <p:ext uri="{BB962C8B-B14F-4D97-AF65-F5344CB8AC3E}">
        <p14:creationId xmlns:p14="http://schemas.microsoft.com/office/powerpoint/2010/main" val="272053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169DD87-3EBE-44CA-9654-8AE0466B27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Immagine 2" descr="Immagine che contiene testo&#10;&#10;Descrizione generata automaticamente">
            <a:extLst>
              <a:ext uri="{FF2B5EF4-FFF2-40B4-BE49-F238E27FC236}">
                <a16:creationId xmlns:a16="http://schemas.microsoft.com/office/drawing/2014/main" id="{05DC6127-FC19-4DFC-B87E-1B687E622F22}"/>
              </a:ext>
            </a:extLst>
          </p:cNvPr>
          <p:cNvPicPr>
            <a:picLocks noChangeAspect="1"/>
          </p:cNvPicPr>
          <p:nvPr/>
        </p:nvPicPr>
        <p:blipFill rotWithShape="1">
          <a:blip r:embed="rId2">
            <a:extLst>
              <a:ext uri="{28A0092B-C50C-407E-A947-70E740481C1C}">
                <a14:useLocalDpi xmlns:a14="http://schemas.microsoft.com/office/drawing/2010/main" val="0"/>
              </a:ext>
            </a:extLst>
          </a:blip>
          <a:srcRect l="509" b="1"/>
          <a:stretch/>
        </p:blipFill>
        <p:spPr>
          <a:xfrm>
            <a:off x="192526" y="692773"/>
            <a:ext cx="5799477" cy="2641174"/>
          </a:xfrm>
          <a:prstGeom prst="rect">
            <a:avLst/>
          </a:prstGeom>
        </p:spPr>
      </p:pic>
      <p:pic>
        <p:nvPicPr>
          <p:cNvPr id="5" name="Immagine 4" descr="Immagine che contiene testo, automobilismo, automobile&#10;&#10;Descrizione generata automaticamente">
            <a:extLst>
              <a:ext uri="{FF2B5EF4-FFF2-40B4-BE49-F238E27FC236}">
                <a16:creationId xmlns:a16="http://schemas.microsoft.com/office/drawing/2014/main" id="{324A1043-9E93-47DB-870F-E104B5DEAF3C}"/>
              </a:ext>
            </a:extLst>
          </p:cNvPr>
          <p:cNvPicPr>
            <a:picLocks noChangeAspect="1"/>
          </p:cNvPicPr>
          <p:nvPr/>
        </p:nvPicPr>
        <p:blipFill rotWithShape="1">
          <a:blip r:embed="rId3">
            <a:extLst>
              <a:ext uri="{28A0092B-C50C-407E-A947-70E740481C1C}">
                <a14:useLocalDpi xmlns:a14="http://schemas.microsoft.com/office/drawing/2010/main" val="0"/>
              </a:ext>
            </a:extLst>
          </a:blip>
          <a:srcRect l="12528"/>
          <a:stretch/>
        </p:blipFill>
        <p:spPr>
          <a:xfrm>
            <a:off x="6191622" y="692773"/>
            <a:ext cx="5796945" cy="2641173"/>
          </a:xfrm>
          <a:prstGeom prst="rect">
            <a:avLst/>
          </a:prstGeom>
        </p:spPr>
      </p:pic>
      <p:pic>
        <p:nvPicPr>
          <p:cNvPr id="7" name="Immagine 6" descr="Immagine che contiene testo, screenshot&#10;&#10;Descrizione generata automaticamente">
            <a:extLst>
              <a:ext uri="{FF2B5EF4-FFF2-40B4-BE49-F238E27FC236}">
                <a16:creationId xmlns:a16="http://schemas.microsoft.com/office/drawing/2014/main" id="{607CC658-5846-48E9-90DC-25D1E03536BD}"/>
              </a:ext>
            </a:extLst>
          </p:cNvPr>
          <p:cNvPicPr>
            <a:picLocks noChangeAspect="1"/>
          </p:cNvPicPr>
          <p:nvPr/>
        </p:nvPicPr>
        <p:blipFill rotWithShape="1">
          <a:blip r:embed="rId4">
            <a:extLst>
              <a:ext uri="{28A0092B-C50C-407E-A947-70E740481C1C}">
                <a14:useLocalDpi xmlns:a14="http://schemas.microsoft.com/office/drawing/2010/main" val="0"/>
              </a:ext>
            </a:extLst>
          </a:blip>
          <a:srcRect l="12472" r="3943" b="3"/>
          <a:stretch/>
        </p:blipFill>
        <p:spPr>
          <a:xfrm>
            <a:off x="196714" y="3514856"/>
            <a:ext cx="5799477" cy="2792626"/>
          </a:xfrm>
          <a:prstGeom prst="rect">
            <a:avLst/>
          </a:prstGeom>
        </p:spPr>
      </p:pic>
      <p:pic>
        <p:nvPicPr>
          <p:cNvPr id="9" name="Immagine 8">
            <a:extLst>
              <a:ext uri="{FF2B5EF4-FFF2-40B4-BE49-F238E27FC236}">
                <a16:creationId xmlns:a16="http://schemas.microsoft.com/office/drawing/2014/main" id="{C13523B6-7792-40B6-B46B-941741F6A7A4}"/>
              </a:ext>
            </a:extLst>
          </p:cNvPr>
          <p:cNvPicPr>
            <a:picLocks noChangeAspect="1"/>
          </p:cNvPicPr>
          <p:nvPr/>
        </p:nvPicPr>
        <p:blipFill rotWithShape="1">
          <a:blip r:embed="rId5">
            <a:extLst>
              <a:ext uri="{28A0092B-C50C-407E-A947-70E740481C1C}">
                <a14:useLocalDpi xmlns:a14="http://schemas.microsoft.com/office/drawing/2010/main" val="0"/>
              </a:ext>
            </a:extLst>
          </a:blip>
          <a:srcRect l="31604" r="33108"/>
          <a:stretch/>
        </p:blipFill>
        <p:spPr>
          <a:xfrm>
            <a:off x="6195810" y="3514855"/>
            <a:ext cx="5796945" cy="2792626"/>
          </a:xfrm>
          <a:prstGeom prst="rect">
            <a:avLst/>
          </a:prstGeom>
        </p:spPr>
      </p:pic>
      <p:sp>
        <p:nvSpPr>
          <p:cNvPr id="12" name="CasellaDiTesto 11">
            <a:extLst>
              <a:ext uri="{FF2B5EF4-FFF2-40B4-BE49-F238E27FC236}">
                <a16:creationId xmlns:a16="http://schemas.microsoft.com/office/drawing/2014/main" id="{1A97CAED-B6E2-4AF8-BAE6-8E07168B001A}"/>
              </a:ext>
            </a:extLst>
          </p:cNvPr>
          <p:cNvSpPr txBox="1"/>
          <p:nvPr/>
        </p:nvSpPr>
        <p:spPr>
          <a:xfrm>
            <a:off x="491413" y="184943"/>
            <a:ext cx="501383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it-IT" dirty="0">
                <a:solidFill>
                  <a:schemeClr val="bg1"/>
                </a:solidFill>
              </a:rPr>
              <a:t>Barra di navigazione con tutta la sezione header</a:t>
            </a:r>
          </a:p>
        </p:txBody>
      </p:sp>
      <p:sp>
        <p:nvSpPr>
          <p:cNvPr id="13" name="CasellaDiTesto 12">
            <a:extLst>
              <a:ext uri="{FF2B5EF4-FFF2-40B4-BE49-F238E27FC236}">
                <a16:creationId xmlns:a16="http://schemas.microsoft.com/office/drawing/2014/main" id="{A9F48D6E-EEAC-4A16-B0BD-4E0D96BEA1B9}"/>
              </a:ext>
            </a:extLst>
          </p:cNvPr>
          <p:cNvSpPr txBox="1"/>
          <p:nvPr/>
        </p:nvSpPr>
        <p:spPr>
          <a:xfrm>
            <a:off x="6332448" y="46442"/>
            <a:ext cx="5517582"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it-IT" dirty="0">
                <a:solidFill>
                  <a:schemeClr val="bg1"/>
                </a:solidFill>
              </a:rPr>
              <a:t>Questa è la sezione principale del sito divisa in due parti, questa è la prima sezione</a:t>
            </a:r>
          </a:p>
        </p:txBody>
      </p:sp>
      <p:sp>
        <p:nvSpPr>
          <p:cNvPr id="15" name="CasellaDiTesto 14">
            <a:extLst>
              <a:ext uri="{FF2B5EF4-FFF2-40B4-BE49-F238E27FC236}">
                <a16:creationId xmlns:a16="http://schemas.microsoft.com/office/drawing/2014/main" id="{AF088E7A-F7EE-49F7-9728-473000C51F7E}"/>
              </a:ext>
            </a:extLst>
          </p:cNvPr>
          <p:cNvSpPr txBox="1"/>
          <p:nvPr/>
        </p:nvSpPr>
        <p:spPr>
          <a:xfrm>
            <a:off x="792241" y="6398075"/>
            <a:ext cx="423106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it-IT" dirty="0">
                <a:solidFill>
                  <a:schemeClr val="bg1"/>
                </a:solidFill>
              </a:rPr>
              <a:t>Questa è la seconda parte della sezione </a:t>
            </a:r>
          </a:p>
        </p:txBody>
      </p:sp>
      <p:sp>
        <p:nvSpPr>
          <p:cNvPr id="17" name="CasellaDiTesto 16">
            <a:extLst>
              <a:ext uri="{FF2B5EF4-FFF2-40B4-BE49-F238E27FC236}">
                <a16:creationId xmlns:a16="http://schemas.microsoft.com/office/drawing/2014/main" id="{147748F7-B4C7-4AA6-B585-17B058B9ECBA}"/>
              </a:ext>
            </a:extLst>
          </p:cNvPr>
          <p:cNvSpPr txBox="1"/>
          <p:nvPr/>
        </p:nvSpPr>
        <p:spPr>
          <a:xfrm>
            <a:off x="7168693" y="6388110"/>
            <a:ext cx="423106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it-IT" dirty="0">
                <a:solidFill>
                  <a:schemeClr val="bg1"/>
                </a:solidFill>
              </a:rPr>
              <a:t>Alla fine della mia pagina ho il </a:t>
            </a:r>
            <a:r>
              <a:rPr lang="it-IT" dirty="0" err="1">
                <a:solidFill>
                  <a:schemeClr val="bg1"/>
                </a:solidFill>
              </a:rPr>
              <a:t>footer</a:t>
            </a:r>
            <a:endParaRPr lang="it-IT" dirty="0">
              <a:solidFill>
                <a:schemeClr val="bg1"/>
              </a:solidFill>
            </a:endParaRPr>
          </a:p>
        </p:txBody>
      </p:sp>
    </p:spTree>
    <p:extLst>
      <p:ext uri="{BB962C8B-B14F-4D97-AF65-F5344CB8AC3E}">
        <p14:creationId xmlns:p14="http://schemas.microsoft.com/office/powerpoint/2010/main" val="1102515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a:extLst>
              <a:ext uri="{FF2B5EF4-FFF2-40B4-BE49-F238E27FC236}">
                <a16:creationId xmlns:a16="http://schemas.microsoft.com/office/drawing/2014/main" id="{1917BBF9-A92A-4BD1-87CB-13E8BCA9984B}"/>
              </a:ext>
            </a:extLst>
          </p:cNvPr>
          <p:cNvSpPr txBox="1"/>
          <p:nvPr/>
        </p:nvSpPr>
        <p:spPr>
          <a:xfrm>
            <a:off x="8787319" y="12132"/>
            <a:ext cx="3404681"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it-IT" sz="2800" b="1" u="sng" dirty="0"/>
              <a:t>Header</a:t>
            </a:r>
            <a:endParaRPr lang="it-IT" b="1" u="sng" dirty="0"/>
          </a:p>
        </p:txBody>
      </p:sp>
      <p:sp>
        <p:nvSpPr>
          <p:cNvPr id="9" name="CasellaDiTesto 8">
            <a:extLst>
              <a:ext uri="{FF2B5EF4-FFF2-40B4-BE49-F238E27FC236}">
                <a16:creationId xmlns:a16="http://schemas.microsoft.com/office/drawing/2014/main" id="{EE838FB5-5F41-40EF-B463-4747E3049198}"/>
              </a:ext>
            </a:extLst>
          </p:cNvPr>
          <p:cNvSpPr txBox="1"/>
          <p:nvPr/>
        </p:nvSpPr>
        <p:spPr>
          <a:xfrm>
            <a:off x="886663" y="363615"/>
            <a:ext cx="152724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it-IT" dirty="0"/>
              <a:t>HTML</a:t>
            </a:r>
          </a:p>
        </p:txBody>
      </p:sp>
      <p:pic>
        <p:nvPicPr>
          <p:cNvPr id="5" name="Immagine 4" descr="Immagine che contiene testo&#10;&#10;Descrizione generata automaticamente">
            <a:extLst>
              <a:ext uri="{FF2B5EF4-FFF2-40B4-BE49-F238E27FC236}">
                <a16:creationId xmlns:a16="http://schemas.microsoft.com/office/drawing/2014/main" id="{E886ADDB-09AB-4D13-B15C-7C6F6C9774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8400" y="1362506"/>
            <a:ext cx="7346623" cy="3500609"/>
          </a:xfrm>
          <a:prstGeom prst="rect">
            <a:avLst/>
          </a:prstGeom>
        </p:spPr>
      </p:pic>
      <p:sp>
        <p:nvSpPr>
          <p:cNvPr id="7" name="Rettangolo 6">
            <a:extLst>
              <a:ext uri="{FF2B5EF4-FFF2-40B4-BE49-F238E27FC236}">
                <a16:creationId xmlns:a16="http://schemas.microsoft.com/office/drawing/2014/main" id="{7BE9792A-CB5B-4FC2-88DE-71387623AB37}"/>
              </a:ext>
            </a:extLst>
          </p:cNvPr>
          <p:cNvSpPr/>
          <p:nvPr/>
        </p:nvSpPr>
        <p:spPr>
          <a:xfrm>
            <a:off x="0" y="1535285"/>
            <a:ext cx="6096000" cy="4154984"/>
          </a:xfrm>
          <a:prstGeom prst="rect">
            <a:avLst/>
          </a:prstGeom>
        </p:spPr>
        <p:txBody>
          <a:bodyPr>
            <a:spAutoFit/>
          </a:bodyPr>
          <a:lstStyle/>
          <a:p>
            <a:r>
              <a:rPr lang="it-IT" sz="1600" dirty="0">
                <a:solidFill>
                  <a:srgbClr val="D4D4D4"/>
                </a:solidFill>
                <a:latin typeface="Consolas" panose="020B0609020204030204" pitchFamily="49" charset="0"/>
              </a:rPr>
              <a:t>    </a:t>
            </a:r>
            <a:r>
              <a:rPr lang="it-IT" sz="1600" dirty="0">
                <a:solidFill>
                  <a:srgbClr val="808080"/>
                </a:solidFill>
                <a:latin typeface="Consolas" panose="020B0609020204030204" pitchFamily="49" charset="0"/>
              </a:rPr>
              <a:t>&lt;</a:t>
            </a:r>
            <a:r>
              <a:rPr lang="it-IT" sz="1600" dirty="0" err="1">
                <a:solidFill>
                  <a:srgbClr val="569CD6"/>
                </a:solidFill>
                <a:latin typeface="Consolas" panose="020B0609020204030204" pitchFamily="49" charset="0"/>
              </a:rPr>
              <a:t>header</a:t>
            </a:r>
            <a:r>
              <a:rPr lang="it-IT" sz="1600" dirty="0">
                <a:solidFill>
                  <a:srgbClr val="808080"/>
                </a:solidFill>
                <a:latin typeface="Consolas" panose="020B0609020204030204" pitchFamily="49" charset="0"/>
              </a:rPr>
              <a:t>&gt;</a:t>
            </a:r>
            <a:endParaRPr lang="it-IT" sz="1600" dirty="0">
              <a:solidFill>
                <a:srgbClr val="D4D4D4"/>
              </a:solidFill>
              <a:latin typeface="Consolas" panose="020B0609020204030204" pitchFamily="49" charset="0"/>
            </a:endParaRPr>
          </a:p>
          <a:p>
            <a:r>
              <a:rPr lang="it-IT" sz="1600" dirty="0">
                <a:solidFill>
                  <a:srgbClr val="D4D4D4"/>
                </a:solidFill>
                <a:latin typeface="Consolas" panose="020B0609020204030204" pitchFamily="49" charset="0"/>
              </a:rPr>
              <a:t>      </a:t>
            </a:r>
            <a:r>
              <a:rPr lang="it-IT" sz="1600" dirty="0">
                <a:solidFill>
                  <a:srgbClr val="808080"/>
                </a:solidFill>
                <a:latin typeface="Consolas" panose="020B0609020204030204" pitchFamily="49" charset="0"/>
              </a:rPr>
              <a:t>&lt;</a:t>
            </a:r>
            <a:r>
              <a:rPr lang="it-IT" sz="1600" dirty="0" err="1">
                <a:solidFill>
                  <a:srgbClr val="569CD6"/>
                </a:solidFill>
                <a:latin typeface="Consolas" panose="020B0609020204030204" pitchFamily="49" charset="0"/>
              </a:rPr>
              <a:t>nav</a:t>
            </a:r>
            <a:r>
              <a:rPr lang="it-IT" sz="1600" dirty="0">
                <a:solidFill>
                  <a:srgbClr val="D4D4D4"/>
                </a:solidFill>
                <a:latin typeface="Consolas" panose="020B0609020204030204" pitchFamily="49" charset="0"/>
              </a:rPr>
              <a:t> </a:t>
            </a:r>
            <a:r>
              <a:rPr lang="it-IT" sz="1600" dirty="0">
                <a:solidFill>
                  <a:srgbClr val="9CDCFE"/>
                </a:solidFill>
                <a:latin typeface="Consolas" panose="020B0609020204030204" pitchFamily="49" charset="0"/>
              </a:rPr>
              <a:t>id</a:t>
            </a:r>
            <a:r>
              <a:rPr lang="it-IT" sz="1600" dirty="0">
                <a:solidFill>
                  <a:srgbClr val="D4D4D4"/>
                </a:solidFill>
                <a:latin typeface="Consolas" panose="020B0609020204030204" pitchFamily="49" charset="0"/>
              </a:rPr>
              <a:t> = </a:t>
            </a:r>
            <a:r>
              <a:rPr lang="it-IT" sz="1600" dirty="0">
                <a:solidFill>
                  <a:srgbClr val="CE9178"/>
                </a:solidFill>
                <a:latin typeface="Consolas" panose="020B0609020204030204" pitchFamily="49" charset="0"/>
              </a:rPr>
              <a:t>desktop</a:t>
            </a:r>
            <a:r>
              <a:rPr lang="it-IT" sz="1600" dirty="0">
                <a:solidFill>
                  <a:srgbClr val="808080"/>
                </a:solidFill>
                <a:latin typeface="Consolas" panose="020B0609020204030204" pitchFamily="49" charset="0"/>
              </a:rPr>
              <a:t>&gt;</a:t>
            </a:r>
            <a:endParaRPr lang="it-IT" sz="1600" dirty="0">
              <a:solidFill>
                <a:srgbClr val="D4D4D4"/>
              </a:solidFill>
              <a:latin typeface="Consolas" panose="020B0609020204030204" pitchFamily="49" charset="0"/>
            </a:endParaRPr>
          </a:p>
          <a:p>
            <a:r>
              <a:rPr lang="it-IT" sz="1600" dirty="0">
                <a:solidFill>
                  <a:srgbClr val="D4D4D4"/>
                </a:solidFill>
                <a:latin typeface="Consolas" panose="020B0609020204030204" pitchFamily="49" charset="0"/>
              </a:rPr>
              <a:t>    </a:t>
            </a:r>
            <a:r>
              <a:rPr lang="it-IT" sz="1600" dirty="0">
                <a:solidFill>
                  <a:srgbClr val="808080"/>
                </a:solidFill>
                <a:latin typeface="Consolas" panose="020B0609020204030204" pitchFamily="49" charset="0"/>
              </a:rPr>
              <a:t>&lt;</a:t>
            </a:r>
            <a:r>
              <a:rPr lang="it-IT" sz="1600" dirty="0">
                <a:solidFill>
                  <a:srgbClr val="569CD6"/>
                </a:solidFill>
                <a:latin typeface="Consolas" panose="020B0609020204030204" pitchFamily="49" charset="0"/>
              </a:rPr>
              <a:t>div</a:t>
            </a:r>
            <a:r>
              <a:rPr lang="it-IT" sz="1600" dirty="0">
                <a:solidFill>
                  <a:srgbClr val="D4D4D4"/>
                </a:solidFill>
                <a:latin typeface="Consolas" panose="020B0609020204030204" pitchFamily="49" charset="0"/>
              </a:rPr>
              <a:t> </a:t>
            </a:r>
            <a:r>
              <a:rPr lang="it-IT" sz="1600" dirty="0">
                <a:solidFill>
                  <a:srgbClr val="9CDCFE"/>
                </a:solidFill>
                <a:latin typeface="Consolas" panose="020B0609020204030204" pitchFamily="49" charset="0"/>
              </a:rPr>
              <a:t>class</a:t>
            </a:r>
            <a:r>
              <a:rPr lang="it-IT" sz="1600" dirty="0">
                <a:solidFill>
                  <a:srgbClr val="D4D4D4"/>
                </a:solidFill>
                <a:latin typeface="Consolas" panose="020B0609020204030204" pitchFamily="49" charset="0"/>
              </a:rPr>
              <a:t> = </a:t>
            </a:r>
            <a:r>
              <a:rPr lang="it-IT" sz="1600" dirty="0">
                <a:solidFill>
                  <a:srgbClr val="CE9178"/>
                </a:solidFill>
                <a:latin typeface="Consolas" panose="020B0609020204030204" pitchFamily="49" charset="0"/>
              </a:rPr>
              <a:t>logo</a:t>
            </a:r>
            <a:r>
              <a:rPr lang="it-IT" sz="1600" dirty="0">
                <a:solidFill>
                  <a:srgbClr val="D4D4D4"/>
                </a:solidFill>
                <a:latin typeface="Consolas" panose="020B0609020204030204" pitchFamily="49" charset="0"/>
              </a:rPr>
              <a:t> </a:t>
            </a:r>
            <a:r>
              <a:rPr lang="it-IT" sz="1600" dirty="0">
                <a:solidFill>
                  <a:srgbClr val="808080"/>
                </a:solidFill>
                <a:latin typeface="Consolas" panose="020B0609020204030204" pitchFamily="49" charset="0"/>
              </a:rPr>
              <a:t>&gt;</a:t>
            </a:r>
            <a:endParaRPr lang="it-IT" sz="1600" dirty="0">
              <a:solidFill>
                <a:srgbClr val="D4D4D4"/>
              </a:solidFill>
              <a:latin typeface="Consolas" panose="020B0609020204030204" pitchFamily="49" charset="0"/>
            </a:endParaRPr>
          </a:p>
          <a:p>
            <a:r>
              <a:rPr lang="it-IT" sz="1600" dirty="0">
                <a:solidFill>
                  <a:srgbClr val="D4D4D4"/>
                </a:solidFill>
                <a:latin typeface="Consolas" panose="020B0609020204030204" pitchFamily="49" charset="0"/>
              </a:rPr>
              <a:t>      </a:t>
            </a:r>
            <a:r>
              <a:rPr lang="it-IT" sz="1600" dirty="0">
                <a:solidFill>
                  <a:srgbClr val="808080"/>
                </a:solidFill>
                <a:latin typeface="Consolas" panose="020B0609020204030204" pitchFamily="49" charset="0"/>
              </a:rPr>
              <a:t>&lt;</a:t>
            </a:r>
            <a:r>
              <a:rPr lang="it-IT" sz="1600" dirty="0" err="1">
                <a:solidFill>
                  <a:srgbClr val="569CD6"/>
                </a:solidFill>
                <a:latin typeface="Consolas" panose="020B0609020204030204" pitchFamily="49" charset="0"/>
              </a:rPr>
              <a:t>img</a:t>
            </a:r>
            <a:r>
              <a:rPr lang="it-IT" sz="1600" dirty="0">
                <a:solidFill>
                  <a:srgbClr val="D4D4D4"/>
                </a:solidFill>
                <a:latin typeface="Consolas" panose="020B0609020204030204" pitchFamily="49" charset="0"/>
              </a:rPr>
              <a:t> </a:t>
            </a:r>
            <a:r>
              <a:rPr lang="it-IT" sz="1600" dirty="0" err="1">
                <a:solidFill>
                  <a:srgbClr val="9CDCFE"/>
                </a:solidFill>
                <a:latin typeface="Consolas" panose="020B0609020204030204" pitchFamily="49" charset="0"/>
              </a:rPr>
              <a:t>src</a:t>
            </a:r>
            <a:r>
              <a:rPr lang="it-IT" sz="1600" dirty="0">
                <a:solidFill>
                  <a:srgbClr val="D4D4D4"/>
                </a:solidFill>
                <a:latin typeface="Consolas" panose="020B0609020204030204" pitchFamily="49" charset="0"/>
              </a:rPr>
              <a:t>=</a:t>
            </a:r>
            <a:r>
              <a:rPr lang="it-IT" sz="1600" dirty="0">
                <a:solidFill>
                  <a:srgbClr val="CE9178"/>
                </a:solidFill>
                <a:latin typeface="Consolas" panose="020B0609020204030204" pitchFamily="49" charset="0"/>
              </a:rPr>
              <a:t>"Immagini/logo.png"</a:t>
            </a:r>
            <a:r>
              <a:rPr lang="it-IT" sz="1600" dirty="0">
                <a:solidFill>
                  <a:srgbClr val="808080"/>
                </a:solidFill>
                <a:latin typeface="Consolas" panose="020B0609020204030204" pitchFamily="49" charset="0"/>
              </a:rPr>
              <a:t>/&gt;</a:t>
            </a:r>
            <a:endParaRPr lang="it-IT" sz="1600" dirty="0">
              <a:solidFill>
                <a:srgbClr val="D4D4D4"/>
              </a:solidFill>
              <a:latin typeface="Consolas" panose="020B0609020204030204" pitchFamily="49" charset="0"/>
            </a:endParaRPr>
          </a:p>
          <a:p>
            <a:r>
              <a:rPr lang="it-IT" sz="1600" dirty="0">
                <a:solidFill>
                  <a:srgbClr val="D4D4D4"/>
                </a:solidFill>
                <a:latin typeface="Consolas" panose="020B0609020204030204" pitchFamily="49" charset="0"/>
              </a:rPr>
              <a:t>    </a:t>
            </a:r>
            <a:r>
              <a:rPr lang="it-IT" sz="1600" dirty="0">
                <a:solidFill>
                  <a:srgbClr val="808080"/>
                </a:solidFill>
                <a:latin typeface="Consolas" panose="020B0609020204030204" pitchFamily="49" charset="0"/>
              </a:rPr>
              <a:t>&lt;/</a:t>
            </a:r>
            <a:r>
              <a:rPr lang="it-IT" sz="1600" dirty="0">
                <a:solidFill>
                  <a:srgbClr val="569CD6"/>
                </a:solidFill>
                <a:latin typeface="Consolas" panose="020B0609020204030204" pitchFamily="49" charset="0"/>
              </a:rPr>
              <a:t>div</a:t>
            </a:r>
            <a:r>
              <a:rPr lang="it-IT" sz="1600" dirty="0">
                <a:solidFill>
                  <a:srgbClr val="808080"/>
                </a:solidFill>
                <a:latin typeface="Consolas" panose="020B0609020204030204" pitchFamily="49" charset="0"/>
              </a:rPr>
              <a:t>&gt;</a:t>
            </a:r>
            <a:endParaRPr lang="it-IT" sz="1600" dirty="0">
              <a:solidFill>
                <a:srgbClr val="D4D4D4"/>
              </a:solidFill>
              <a:latin typeface="Consolas" panose="020B0609020204030204" pitchFamily="49" charset="0"/>
            </a:endParaRPr>
          </a:p>
          <a:p>
            <a:r>
              <a:rPr lang="it-IT" sz="1600" dirty="0">
                <a:solidFill>
                  <a:srgbClr val="D4D4D4"/>
                </a:solidFill>
                <a:latin typeface="Consolas" panose="020B0609020204030204" pitchFamily="49" charset="0"/>
              </a:rPr>
              <a:t>    </a:t>
            </a:r>
            <a:r>
              <a:rPr lang="it-IT" sz="1600" dirty="0">
                <a:solidFill>
                  <a:srgbClr val="808080"/>
                </a:solidFill>
                <a:latin typeface="Consolas" panose="020B0609020204030204" pitchFamily="49" charset="0"/>
              </a:rPr>
              <a:t>&lt;</a:t>
            </a:r>
            <a:r>
              <a:rPr lang="it-IT" sz="1600" dirty="0">
                <a:solidFill>
                  <a:srgbClr val="569CD6"/>
                </a:solidFill>
                <a:latin typeface="Consolas" panose="020B0609020204030204" pitchFamily="49" charset="0"/>
              </a:rPr>
              <a:t>div</a:t>
            </a:r>
            <a:r>
              <a:rPr lang="it-IT" sz="1600" dirty="0">
                <a:solidFill>
                  <a:srgbClr val="D4D4D4"/>
                </a:solidFill>
                <a:latin typeface="Consolas" panose="020B0609020204030204" pitchFamily="49" charset="0"/>
              </a:rPr>
              <a:t> </a:t>
            </a:r>
            <a:r>
              <a:rPr lang="it-IT" sz="1600" dirty="0">
                <a:solidFill>
                  <a:srgbClr val="9CDCFE"/>
                </a:solidFill>
                <a:latin typeface="Consolas" panose="020B0609020204030204" pitchFamily="49" charset="0"/>
              </a:rPr>
              <a:t>class</a:t>
            </a:r>
            <a:r>
              <a:rPr lang="it-IT" sz="1600" dirty="0">
                <a:solidFill>
                  <a:srgbClr val="D4D4D4"/>
                </a:solidFill>
                <a:latin typeface="Consolas" panose="020B0609020204030204" pitchFamily="49" charset="0"/>
              </a:rPr>
              <a:t> = </a:t>
            </a:r>
            <a:r>
              <a:rPr lang="it-IT" sz="1600" dirty="0">
                <a:solidFill>
                  <a:srgbClr val="CE9178"/>
                </a:solidFill>
                <a:latin typeface="Consolas" panose="020B0609020204030204" pitchFamily="49" charset="0"/>
              </a:rPr>
              <a:t>menu</a:t>
            </a:r>
            <a:r>
              <a:rPr lang="it-IT" sz="1600" dirty="0">
                <a:solidFill>
                  <a:srgbClr val="808080"/>
                </a:solidFill>
                <a:latin typeface="Consolas" panose="020B0609020204030204" pitchFamily="49" charset="0"/>
              </a:rPr>
              <a:t>&gt;</a:t>
            </a:r>
            <a:endParaRPr lang="it-IT" sz="1600" dirty="0">
              <a:solidFill>
                <a:srgbClr val="D4D4D4"/>
              </a:solidFill>
              <a:latin typeface="Consolas" panose="020B0609020204030204" pitchFamily="49" charset="0"/>
            </a:endParaRPr>
          </a:p>
          <a:p>
            <a:r>
              <a:rPr lang="it-IT" sz="1600" dirty="0">
                <a:solidFill>
                  <a:srgbClr val="D4D4D4"/>
                </a:solidFill>
                <a:latin typeface="Consolas" panose="020B0609020204030204" pitchFamily="49" charset="0"/>
              </a:rPr>
              <a:t>      </a:t>
            </a:r>
            <a:r>
              <a:rPr lang="it-IT" sz="1600" dirty="0">
                <a:solidFill>
                  <a:srgbClr val="808080"/>
                </a:solidFill>
                <a:latin typeface="Consolas" panose="020B0609020204030204" pitchFamily="49" charset="0"/>
              </a:rPr>
              <a:t>&lt;</a:t>
            </a:r>
            <a:r>
              <a:rPr lang="it-IT" sz="1600" dirty="0">
                <a:solidFill>
                  <a:srgbClr val="569CD6"/>
                </a:solidFill>
                <a:latin typeface="Consolas" panose="020B0609020204030204" pitchFamily="49" charset="0"/>
              </a:rPr>
              <a:t>a</a:t>
            </a:r>
            <a:r>
              <a:rPr lang="it-IT" sz="1600" dirty="0">
                <a:solidFill>
                  <a:srgbClr val="808080"/>
                </a:solidFill>
                <a:latin typeface="Consolas" panose="020B0609020204030204" pitchFamily="49" charset="0"/>
              </a:rPr>
              <a:t>&gt;</a:t>
            </a:r>
            <a:r>
              <a:rPr lang="it-IT" sz="1600" dirty="0">
                <a:solidFill>
                  <a:srgbClr val="D4D4D4"/>
                </a:solidFill>
                <a:latin typeface="Consolas" panose="020B0609020204030204" pitchFamily="49" charset="0"/>
              </a:rPr>
              <a:t>Home</a:t>
            </a:r>
            <a:r>
              <a:rPr lang="it-IT" sz="1600" dirty="0">
                <a:solidFill>
                  <a:srgbClr val="808080"/>
                </a:solidFill>
                <a:latin typeface="Consolas" panose="020B0609020204030204" pitchFamily="49" charset="0"/>
              </a:rPr>
              <a:t>&lt;/</a:t>
            </a:r>
            <a:r>
              <a:rPr lang="it-IT" sz="1600" dirty="0">
                <a:solidFill>
                  <a:srgbClr val="569CD6"/>
                </a:solidFill>
                <a:latin typeface="Consolas" panose="020B0609020204030204" pitchFamily="49" charset="0"/>
              </a:rPr>
              <a:t>a</a:t>
            </a:r>
            <a:r>
              <a:rPr lang="it-IT" sz="1600" dirty="0">
                <a:solidFill>
                  <a:srgbClr val="808080"/>
                </a:solidFill>
                <a:latin typeface="Consolas" panose="020B0609020204030204" pitchFamily="49" charset="0"/>
              </a:rPr>
              <a:t>&gt;</a:t>
            </a:r>
            <a:endParaRPr lang="it-IT" sz="1600" dirty="0">
              <a:solidFill>
                <a:srgbClr val="D4D4D4"/>
              </a:solidFill>
              <a:latin typeface="Consolas" panose="020B0609020204030204" pitchFamily="49" charset="0"/>
            </a:endParaRPr>
          </a:p>
          <a:p>
            <a:r>
              <a:rPr lang="it-IT" sz="1600" dirty="0">
                <a:solidFill>
                  <a:srgbClr val="D4D4D4"/>
                </a:solidFill>
                <a:latin typeface="Consolas" panose="020B0609020204030204" pitchFamily="49" charset="0"/>
              </a:rPr>
              <a:t>      </a:t>
            </a:r>
            <a:r>
              <a:rPr lang="it-IT" sz="1600" dirty="0">
                <a:solidFill>
                  <a:srgbClr val="808080"/>
                </a:solidFill>
                <a:latin typeface="Consolas" panose="020B0609020204030204" pitchFamily="49" charset="0"/>
              </a:rPr>
              <a:t>&lt;</a:t>
            </a:r>
            <a:r>
              <a:rPr lang="it-IT" sz="1600" dirty="0">
                <a:solidFill>
                  <a:srgbClr val="569CD6"/>
                </a:solidFill>
                <a:latin typeface="Consolas" panose="020B0609020204030204" pitchFamily="49" charset="0"/>
              </a:rPr>
              <a:t>a</a:t>
            </a:r>
            <a:r>
              <a:rPr lang="it-IT" sz="1600" dirty="0">
                <a:solidFill>
                  <a:srgbClr val="808080"/>
                </a:solidFill>
                <a:latin typeface="Consolas" panose="020B0609020204030204" pitchFamily="49" charset="0"/>
              </a:rPr>
              <a:t>&gt;</a:t>
            </a:r>
            <a:r>
              <a:rPr lang="it-IT" sz="1600" dirty="0">
                <a:solidFill>
                  <a:srgbClr val="D4D4D4"/>
                </a:solidFill>
                <a:latin typeface="Consolas" panose="020B0609020204030204" pitchFamily="49" charset="0"/>
              </a:rPr>
              <a:t>Video</a:t>
            </a:r>
            <a:r>
              <a:rPr lang="it-IT" sz="1600" dirty="0">
                <a:solidFill>
                  <a:srgbClr val="808080"/>
                </a:solidFill>
                <a:latin typeface="Consolas" panose="020B0609020204030204" pitchFamily="49" charset="0"/>
              </a:rPr>
              <a:t>&lt;/</a:t>
            </a:r>
            <a:r>
              <a:rPr lang="it-IT" sz="1600" dirty="0">
                <a:solidFill>
                  <a:srgbClr val="569CD6"/>
                </a:solidFill>
                <a:latin typeface="Consolas" panose="020B0609020204030204" pitchFamily="49" charset="0"/>
              </a:rPr>
              <a:t>a</a:t>
            </a:r>
            <a:r>
              <a:rPr lang="it-IT" sz="1600" dirty="0">
                <a:solidFill>
                  <a:srgbClr val="808080"/>
                </a:solidFill>
                <a:latin typeface="Consolas" panose="020B0609020204030204" pitchFamily="49" charset="0"/>
              </a:rPr>
              <a:t>&gt;</a:t>
            </a:r>
            <a:endParaRPr lang="it-IT" sz="1600" dirty="0">
              <a:solidFill>
                <a:srgbClr val="D4D4D4"/>
              </a:solidFill>
              <a:latin typeface="Consolas" panose="020B0609020204030204" pitchFamily="49" charset="0"/>
            </a:endParaRPr>
          </a:p>
          <a:p>
            <a:r>
              <a:rPr lang="it-IT" sz="1600" dirty="0">
                <a:solidFill>
                  <a:srgbClr val="D4D4D4"/>
                </a:solidFill>
                <a:latin typeface="Consolas" panose="020B0609020204030204" pitchFamily="49" charset="0"/>
              </a:rPr>
              <a:t>      </a:t>
            </a:r>
            <a:r>
              <a:rPr lang="it-IT" sz="1600" dirty="0">
                <a:solidFill>
                  <a:srgbClr val="808080"/>
                </a:solidFill>
                <a:latin typeface="Consolas" panose="020B0609020204030204" pitchFamily="49" charset="0"/>
              </a:rPr>
              <a:t>&lt;</a:t>
            </a:r>
            <a:r>
              <a:rPr lang="it-IT" sz="1600" dirty="0">
                <a:solidFill>
                  <a:srgbClr val="569CD6"/>
                </a:solidFill>
                <a:latin typeface="Consolas" panose="020B0609020204030204" pitchFamily="49" charset="0"/>
              </a:rPr>
              <a:t>a</a:t>
            </a:r>
            <a:r>
              <a:rPr lang="it-IT" sz="1600" dirty="0">
                <a:solidFill>
                  <a:srgbClr val="808080"/>
                </a:solidFill>
                <a:latin typeface="Consolas" panose="020B0609020204030204" pitchFamily="49" charset="0"/>
              </a:rPr>
              <a:t>&gt;</a:t>
            </a:r>
            <a:r>
              <a:rPr lang="it-IT" sz="1600" dirty="0">
                <a:solidFill>
                  <a:srgbClr val="D4D4D4"/>
                </a:solidFill>
                <a:latin typeface="Consolas" panose="020B0609020204030204" pitchFamily="49" charset="0"/>
              </a:rPr>
              <a:t>News</a:t>
            </a:r>
            <a:r>
              <a:rPr lang="it-IT" sz="1600" dirty="0">
                <a:solidFill>
                  <a:srgbClr val="808080"/>
                </a:solidFill>
                <a:latin typeface="Consolas" panose="020B0609020204030204" pitchFamily="49" charset="0"/>
              </a:rPr>
              <a:t>&lt;/</a:t>
            </a:r>
            <a:r>
              <a:rPr lang="it-IT" sz="1600" dirty="0">
                <a:solidFill>
                  <a:srgbClr val="569CD6"/>
                </a:solidFill>
                <a:latin typeface="Consolas" panose="020B0609020204030204" pitchFamily="49" charset="0"/>
              </a:rPr>
              <a:t>a</a:t>
            </a:r>
            <a:r>
              <a:rPr lang="it-IT" sz="1600" dirty="0">
                <a:solidFill>
                  <a:srgbClr val="808080"/>
                </a:solidFill>
                <a:latin typeface="Consolas" panose="020B0609020204030204" pitchFamily="49" charset="0"/>
              </a:rPr>
              <a:t>&gt;</a:t>
            </a:r>
            <a:endParaRPr lang="it-IT" sz="1600" dirty="0">
              <a:solidFill>
                <a:srgbClr val="D4D4D4"/>
              </a:solidFill>
              <a:latin typeface="Consolas" panose="020B0609020204030204" pitchFamily="49" charset="0"/>
            </a:endParaRPr>
          </a:p>
          <a:p>
            <a:r>
              <a:rPr lang="it-IT" sz="1600" dirty="0">
                <a:solidFill>
                  <a:srgbClr val="D4D4D4"/>
                </a:solidFill>
                <a:latin typeface="Consolas" panose="020B0609020204030204" pitchFamily="49" charset="0"/>
              </a:rPr>
              <a:t>      </a:t>
            </a:r>
            <a:r>
              <a:rPr lang="it-IT" sz="1600" dirty="0">
                <a:solidFill>
                  <a:srgbClr val="808080"/>
                </a:solidFill>
                <a:latin typeface="Consolas" panose="020B0609020204030204" pitchFamily="49" charset="0"/>
              </a:rPr>
              <a:t>&lt;</a:t>
            </a:r>
            <a:r>
              <a:rPr lang="it-IT" sz="1600" dirty="0">
                <a:solidFill>
                  <a:srgbClr val="569CD6"/>
                </a:solidFill>
                <a:latin typeface="Consolas" panose="020B0609020204030204" pitchFamily="49" charset="0"/>
              </a:rPr>
              <a:t>a</a:t>
            </a:r>
            <a:r>
              <a:rPr lang="it-IT" sz="1600" dirty="0">
                <a:solidFill>
                  <a:srgbClr val="808080"/>
                </a:solidFill>
                <a:latin typeface="Consolas" panose="020B0609020204030204" pitchFamily="49" charset="0"/>
              </a:rPr>
              <a:t>&gt;</a:t>
            </a:r>
            <a:r>
              <a:rPr lang="it-IT" sz="1600" dirty="0">
                <a:solidFill>
                  <a:srgbClr val="D4D4D4"/>
                </a:solidFill>
                <a:latin typeface="Consolas" panose="020B0609020204030204" pitchFamily="49" charset="0"/>
              </a:rPr>
              <a:t>Categorie</a:t>
            </a:r>
            <a:r>
              <a:rPr lang="it-IT" sz="1600" dirty="0">
                <a:solidFill>
                  <a:srgbClr val="808080"/>
                </a:solidFill>
                <a:latin typeface="Consolas" panose="020B0609020204030204" pitchFamily="49" charset="0"/>
              </a:rPr>
              <a:t>&lt;/</a:t>
            </a:r>
            <a:r>
              <a:rPr lang="it-IT" sz="1600" dirty="0">
                <a:solidFill>
                  <a:srgbClr val="569CD6"/>
                </a:solidFill>
                <a:latin typeface="Consolas" panose="020B0609020204030204" pitchFamily="49" charset="0"/>
              </a:rPr>
              <a:t>a</a:t>
            </a:r>
            <a:r>
              <a:rPr lang="it-IT" sz="1600" dirty="0">
                <a:solidFill>
                  <a:srgbClr val="808080"/>
                </a:solidFill>
                <a:latin typeface="Consolas" panose="020B0609020204030204" pitchFamily="49" charset="0"/>
              </a:rPr>
              <a:t>&gt;</a:t>
            </a:r>
            <a:endParaRPr lang="it-IT" sz="1600" dirty="0">
              <a:solidFill>
                <a:srgbClr val="D4D4D4"/>
              </a:solidFill>
              <a:latin typeface="Consolas" panose="020B0609020204030204" pitchFamily="49" charset="0"/>
            </a:endParaRPr>
          </a:p>
          <a:p>
            <a:r>
              <a:rPr lang="it-IT" sz="1600" dirty="0">
                <a:solidFill>
                  <a:srgbClr val="D4D4D4"/>
                </a:solidFill>
                <a:latin typeface="Consolas" panose="020B0609020204030204" pitchFamily="49" charset="0"/>
              </a:rPr>
              <a:t>    </a:t>
            </a:r>
            <a:r>
              <a:rPr lang="it-IT" sz="1600" dirty="0">
                <a:solidFill>
                  <a:srgbClr val="808080"/>
                </a:solidFill>
                <a:latin typeface="Consolas" panose="020B0609020204030204" pitchFamily="49" charset="0"/>
              </a:rPr>
              <a:t>&lt;/</a:t>
            </a:r>
            <a:r>
              <a:rPr lang="it-IT" sz="1600" dirty="0">
                <a:solidFill>
                  <a:srgbClr val="569CD6"/>
                </a:solidFill>
                <a:latin typeface="Consolas" panose="020B0609020204030204" pitchFamily="49" charset="0"/>
              </a:rPr>
              <a:t>div</a:t>
            </a:r>
            <a:r>
              <a:rPr lang="it-IT" sz="1600" dirty="0">
                <a:solidFill>
                  <a:srgbClr val="808080"/>
                </a:solidFill>
                <a:latin typeface="Consolas" panose="020B0609020204030204" pitchFamily="49" charset="0"/>
              </a:rPr>
              <a:t>&gt;</a:t>
            </a:r>
            <a:endParaRPr lang="it-IT" sz="1600" dirty="0">
              <a:solidFill>
                <a:srgbClr val="D4D4D4"/>
              </a:solidFill>
              <a:latin typeface="Consolas" panose="020B0609020204030204" pitchFamily="49" charset="0"/>
            </a:endParaRPr>
          </a:p>
          <a:p>
            <a:r>
              <a:rPr lang="it-IT" sz="1600" dirty="0">
                <a:solidFill>
                  <a:srgbClr val="D4D4D4"/>
                </a:solidFill>
                <a:latin typeface="Consolas" panose="020B0609020204030204" pitchFamily="49" charset="0"/>
              </a:rPr>
              <a:t>    </a:t>
            </a:r>
            <a:r>
              <a:rPr lang="it-IT" sz="1600" dirty="0">
                <a:solidFill>
                  <a:srgbClr val="808080"/>
                </a:solidFill>
                <a:latin typeface="Consolas" panose="020B0609020204030204" pitchFamily="49" charset="0"/>
              </a:rPr>
              <a:t>&lt;</a:t>
            </a:r>
            <a:r>
              <a:rPr lang="it-IT" sz="1600" dirty="0">
                <a:solidFill>
                  <a:srgbClr val="569CD6"/>
                </a:solidFill>
                <a:latin typeface="Consolas" panose="020B0609020204030204" pitchFamily="49" charset="0"/>
              </a:rPr>
              <a:t>div</a:t>
            </a:r>
            <a:r>
              <a:rPr lang="it-IT" sz="1600" dirty="0">
                <a:solidFill>
                  <a:srgbClr val="D4D4D4"/>
                </a:solidFill>
                <a:latin typeface="Consolas" panose="020B0609020204030204" pitchFamily="49" charset="0"/>
              </a:rPr>
              <a:t> </a:t>
            </a:r>
            <a:r>
              <a:rPr lang="it-IT" sz="1600" dirty="0">
                <a:solidFill>
                  <a:srgbClr val="9CDCFE"/>
                </a:solidFill>
                <a:latin typeface="Consolas" panose="020B0609020204030204" pitchFamily="49" charset="0"/>
              </a:rPr>
              <a:t>id</a:t>
            </a:r>
            <a:r>
              <a:rPr lang="it-IT" sz="1600" dirty="0">
                <a:solidFill>
                  <a:srgbClr val="D4D4D4"/>
                </a:solidFill>
                <a:latin typeface="Consolas" panose="020B0609020204030204" pitchFamily="49" charset="0"/>
              </a:rPr>
              <a:t> = </a:t>
            </a:r>
            <a:r>
              <a:rPr lang="it-IT" sz="1600" dirty="0">
                <a:solidFill>
                  <a:srgbClr val="CE9178"/>
                </a:solidFill>
                <a:latin typeface="Consolas" panose="020B0609020204030204" pitchFamily="49" charset="0"/>
              </a:rPr>
              <a:t>"</a:t>
            </a:r>
            <a:r>
              <a:rPr lang="it-IT" sz="1600" dirty="0" err="1">
                <a:solidFill>
                  <a:srgbClr val="CE9178"/>
                </a:solidFill>
                <a:latin typeface="Consolas" panose="020B0609020204030204" pitchFamily="49" charset="0"/>
              </a:rPr>
              <a:t>signin</a:t>
            </a:r>
            <a:r>
              <a:rPr lang="it-IT" sz="1600" dirty="0">
                <a:solidFill>
                  <a:srgbClr val="CE9178"/>
                </a:solidFill>
                <a:latin typeface="Consolas" panose="020B0609020204030204" pitchFamily="49" charset="0"/>
              </a:rPr>
              <a:t>"</a:t>
            </a:r>
            <a:r>
              <a:rPr lang="it-IT" sz="1600" dirty="0">
                <a:solidFill>
                  <a:srgbClr val="808080"/>
                </a:solidFill>
                <a:latin typeface="Consolas" panose="020B0609020204030204" pitchFamily="49" charset="0"/>
              </a:rPr>
              <a:t>&gt;</a:t>
            </a:r>
            <a:endParaRPr lang="it-IT" sz="1600" dirty="0">
              <a:solidFill>
                <a:srgbClr val="D4D4D4"/>
              </a:solidFill>
              <a:latin typeface="Consolas" panose="020B0609020204030204" pitchFamily="49" charset="0"/>
            </a:endParaRPr>
          </a:p>
          <a:p>
            <a:r>
              <a:rPr lang="it-IT" sz="1600" dirty="0">
                <a:solidFill>
                  <a:srgbClr val="D4D4D4"/>
                </a:solidFill>
                <a:latin typeface="Consolas" panose="020B0609020204030204" pitchFamily="49" charset="0"/>
              </a:rPr>
              <a:t>        </a:t>
            </a:r>
            <a:r>
              <a:rPr lang="it-IT" sz="1600" dirty="0">
                <a:solidFill>
                  <a:srgbClr val="808080"/>
                </a:solidFill>
                <a:latin typeface="Consolas" panose="020B0609020204030204" pitchFamily="49" charset="0"/>
              </a:rPr>
              <a:t>&lt;</a:t>
            </a:r>
            <a:r>
              <a:rPr lang="it-IT" sz="1600" dirty="0">
                <a:solidFill>
                  <a:srgbClr val="569CD6"/>
                </a:solidFill>
                <a:latin typeface="Consolas" panose="020B0609020204030204" pitchFamily="49" charset="0"/>
              </a:rPr>
              <a:t>a</a:t>
            </a:r>
            <a:r>
              <a:rPr lang="it-IT" sz="1600" dirty="0">
                <a:solidFill>
                  <a:srgbClr val="808080"/>
                </a:solidFill>
                <a:latin typeface="Consolas" panose="020B0609020204030204" pitchFamily="49" charset="0"/>
              </a:rPr>
              <a:t>&gt;</a:t>
            </a:r>
            <a:r>
              <a:rPr lang="it-IT" sz="1600" dirty="0">
                <a:solidFill>
                  <a:srgbClr val="D4D4D4"/>
                </a:solidFill>
                <a:latin typeface="Consolas" panose="020B0609020204030204" pitchFamily="49" charset="0"/>
              </a:rPr>
              <a:t>Login</a:t>
            </a:r>
            <a:r>
              <a:rPr lang="it-IT" sz="1600" dirty="0">
                <a:solidFill>
                  <a:srgbClr val="808080"/>
                </a:solidFill>
                <a:latin typeface="Consolas" panose="020B0609020204030204" pitchFamily="49" charset="0"/>
              </a:rPr>
              <a:t>&lt;/</a:t>
            </a:r>
            <a:r>
              <a:rPr lang="it-IT" sz="1600" dirty="0">
                <a:solidFill>
                  <a:srgbClr val="569CD6"/>
                </a:solidFill>
                <a:latin typeface="Consolas" panose="020B0609020204030204" pitchFamily="49" charset="0"/>
              </a:rPr>
              <a:t>a</a:t>
            </a:r>
            <a:r>
              <a:rPr lang="it-IT" sz="1600" dirty="0">
                <a:solidFill>
                  <a:srgbClr val="808080"/>
                </a:solidFill>
                <a:latin typeface="Consolas" panose="020B0609020204030204" pitchFamily="49" charset="0"/>
              </a:rPr>
              <a:t>&gt;</a:t>
            </a:r>
            <a:endParaRPr lang="it-IT" sz="1600" dirty="0">
              <a:solidFill>
                <a:srgbClr val="D4D4D4"/>
              </a:solidFill>
              <a:latin typeface="Consolas" panose="020B0609020204030204" pitchFamily="49" charset="0"/>
            </a:endParaRPr>
          </a:p>
          <a:p>
            <a:r>
              <a:rPr lang="it-IT" sz="1600" dirty="0">
                <a:solidFill>
                  <a:srgbClr val="D4D4D4"/>
                </a:solidFill>
                <a:latin typeface="Consolas" panose="020B0609020204030204" pitchFamily="49" charset="0"/>
              </a:rPr>
              <a:t>    </a:t>
            </a:r>
            <a:r>
              <a:rPr lang="it-IT" sz="1600" dirty="0">
                <a:solidFill>
                  <a:srgbClr val="808080"/>
                </a:solidFill>
                <a:latin typeface="Consolas" panose="020B0609020204030204" pitchFamily="49" charset="0"/>
              </a:rPr>
              <a:t>&lt;/</a:t>
            </a:r>
            <a:r>
              <a:rPr lang="it-IT" sz="1600" dirty="0">
                <a:solidFill>
                  <a:srgbClr val="569CD6"/>
                </a:solidFill>
                <a:latin typeface="Consolas" panose="020B0609020204030204" pitchFamily="49" charset="0"/>
              </a:rPr>
              <a:t>div</a:t>
            </a:r>
            <a:r>
              <a:rPr lang="it-IT" sz="1600" dirty="0">
                <a:solidFill>
                  <a:srgbClr val="808080"/>
                </a:solidFill>
                <a:latin typeface="Consolas" panose="020B0609020204030204" pitchFamily="49" charset="0"/>
              </a:rPr>
              <a:t>&gt;</a:t>
            </a:r>
            <a:endParaRPr lang="it-IT" sz="1600" dirty="0">
              <a:solidFill>
                <a:srgbClr val="D4D4D4"/>
              </a:solidFill>
              <a:latin typeface="Consolas" panose="020B0609020204030204" pitchFamily="49" charset="0"/>
            </a:endParaRPr>
          </a:p>
          <a:p>
            <a:r>
              <a:rPr lang="it-IT" sz="1600" dirty="0">
                <a:solidFill>
                  <a:srgbClr val="D4D4D4"/>
                </a:solidFill>
                <a:latin typeface="Consolas" panose="020B0609020204030204" pitchFamily="49" charset="0"/>
              </a:rPr>
              <a:t>  </a:t>
            </a:r>
            <a:r>
              <a:rPr lang="it-IT" sz="1600" dirty="0">
                <a:solidFill>
                  <a:srgbClr val="808080"/>
                </a:solidFill>
                <a:latin typeface="Consolas" panose="020B0609020204030204" pitchFamily="49" charset="0"/>
              </a:rPr>
              <a:t>&lt;/</a:t>
            </a:r>
            <a:r>
              <a:rPr lang="it-IT" sz="1600" dirty="0">
                <a:solidFill>
                  <a:srgbClr val="569CD6"/>
                </a:solidFill>
                <a:latin typeface="Consolas" panose="020B0609020204030204" pitchFamily="49" charset="0"/>
              </a:rPr>
              <a:t>div</a:t>
            </a:r>
            <a:r>
              <a:rPr lang="it-IT" sz="1600" dirty="0">
                <a:solidFill>
                  <a:srgbClr val="808080"/>
                </a:solidFill>
                <a:latin typeface="Consolas" panose="020B0609020204030204" pitchFamily="49" charset="0"/>
              </a:rPr>
              <a:t>&gt;</a:t>
            </a:r>
            <a:endParaRPr lang="it-IT" sz="1600" dirty="0">
              <a:solidFill>
                <a:srgbClr val="D4D4D4"/>
              </a:solidFill>
              <a:latin typeface="Consolas" panose="020B0609020204030204" pitchFamily="49" charset="0"/>
            </a:endParaRPr>
          </a:p>
          <a:p>
            <a:r>
              <a:rPr lang="it-IT" sz="1600" dirty="0">
                <a:solidFill>
                  <a:srgbClr val="D4D4D4"/>
                </a:solidFill>
                <a:latin typeface="Consolas" panose="020B0609020204030204" pitchFamily="49" charset="0"/>
              </a:rPr>
              <a:t>  </a:t>
            </a:r>
            <a:r>
              <a:rPr lang="it-IT" sz="1600" dirty="0">
                <a:solidFill>
                  <a:srgbClr val="808080"/>
                </a:solidFill>
                <a:latin typeface="Consolas" panose="020B0609020204030204" pitchFamily="49" charset="0"/>
              </a:rPr>
              <a:t>&lt;/</a:t>
            </a:r>
            <a:r>
              <a:rPr lang="it-IT" sz="1600" dirty="0" err="1">
                <a:solidFill>
                  <a:srgbClr val="569CD6"/>
                </a:solidFill>
                <a:latin typeface="Consolas" panose="020B0609020204030204" pitchFamily="49" charset="0"/>
              </a:rPr>
              <a:t>nav</a:t>
            </a:r>
            <a:r>
              <a:rPr lang="it-IT" sz="1600" dirty="0">
                <a:solidFill>
                  <a:srgbClr val="808080"/>
                </a:solidFill>
                <a:latin typeface="Consolas" panose="020B0609020204030204" pitchFamily="49" charset="0"/>
              </a:rPr>
              <a:t>&gt;</a:t>
            </a:r>
            <a:endParaRPr lang="it-IT" sz="16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125920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2D8C0DDE-18AA-4C66-A810-D59F8AA31ABF}"/>
              </a:ext>
            </a:extLst>
          </p:cNvPr>
          <p:cNvSpPr txBox="1"/>
          <p:nvPr/>
        </p:nvSpPr>
        <p:spPr>
          <a:xfrm>
            <a:off x="2056764" y="0"/>
            <a:ext cx="152724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it-IT" dirty="0"/>
              <a:t>HTML</a:t>
            </a:r>
          </a:p>
        </p:txBody>
      </p:sp>
      <p:sp>
        <p:nvSpPr>
          <p:cNvPr id="5" name="CasellaDiTesto 4">
            <a:extLst>
              <a:ext uri="{FF2B5EF4-FFF2-40B4-BE49-F238E27FC236}">
                <a16:creationId xmlns:a16="http://schemas.microsoft.com/office/drawing/2014/main" id="{A8832B17-DE7C-469D-BEB0-908B0E1D5D4B}"/>
              </a:ext>
            </a:extLst>
          </p:cNvPr>
          <p:cNvSpPr txBox="1"/>
          <p:nvPr/>
        </p:nvSpPr>
        <p:spPr>
          <a:xfrm>
            <a:off x="8787319" y="12132"/>
            <a:ext cx="3404681"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it-IT" sz="2800" b="1" u="sng" dirty="0"/>
              <a:t>Header</a:t>
            </a:r>
            <a:endParaRPr lang="it-IT" b="1" u="sng" dirty="0"/>
          </a:p>
        </p:txBody>
      </p:sp>
      <p:pic>
        <p:nvPicPr>
          <p:cNvPr id="6" name="Immagine 5" descr="Immagine che contiene testo&#10;&#10;Descrizione generata automaticamente">
            <a:extLst>
              <a:ext uri="{FF2B5EF4-FFF2-40B4-BE49-F238E27FC236}">
                <a16:creationId xmlns:a16="http://schemas.microsoft.com/office/drawing/2014/main" id="{2DD8119A-B396-4731-B97B-DEDFA4A78C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1811" y="1362506"/>
            <a:ext cx="6953290" cy="3313189"/>
          </a:xfrm>
          <a:prstGeom prst="rect">
            <a:avLst/>
          </a:prstGeom>
        </p:spPr>
      </p:pic>
      <p:sp>
        <p:nvSpPr>
          <p:cNvPr id="7" name="Rettangolo 6">
            <a:extLst>
              <a:ext uri="{FF2B5EF4-FFF2-40B4-BE49-F238E27FC236}">
                <a16:creationId xmlns:a16="http://schemas.microsoft.com/office/drawing/2014/main" id="{14B12DC5-E537-4BEC-B156-C3437D8E4498}"/>
              </a:ext>
            </a:extLst>
          </p:cNvPr>
          <p:cNvSpPr/>
          <p:nvPr/>
        </p:nvSpPr>
        <p:spPr>
          <a:xfrm>
            <a:off x="536006" y="854321"/>
            <a:ext cx="6096000" cy="5693866"/>
          </a:xfrm>
          <a:prstGeom prst="rect">
            <a:avLst/>
          </a:prstGeom>
        </p:spPr>
        <p:txBody>
          <a:bodyPr>
            <a:spAutoFit/>
          </a:bodyPr>
          <a:lstStyle/>
          <a:p>
            <a:r>
              <a:rPr lang="it-IT" sz="1600" dirty="0">
                <a:solidFill>
                  <a:srgbClr val="D4D4D4"/>
                </a:solidFill>
                <a:latin typeface="Consolas" panose="020B0609020204030204" pitchFamily="49" charset="0"/>
              </a:rPr>
              <a:t>  </a:t>
            </a:r>
            <a:r>
              <a:rPr lang="it-IT" sz="1600" dirty="0">
                <a:solidFill>
                  <a:srgbClr val="808080"/>
                </a:solidFill>
                <a:latin typeface="Consolas" panose="020B0609020204030204" pitchFamily="49" charset="0"/>
              </a:rPr>
              <a:t>&lt;</a:t>
            </a:r>
            <a:r>
              <a:rPr lang="it-IT" sz="1600" dirty="0" err="1">
                <a:solidFill>
                  <a:srgbClr val="569CD6"/>
                </a:solidFill>
                <a:latin typeface="Consolas" panose="020B0609020204030204" pitchFamily="49" charset="0"/>
              </a:rPr>
              <a:t>nav</a:t>
            </a:r>
            <a:r>
              <a:rPr lang="it-IT" sz="1600" dirty="0">
                <a:solidFill>
                  <a:srgbClr val="D4D4D4"/>
                </a:solidFill>
                <a:latin typeface="Consolas" panose="020B0609020204030204" pitchFamily="49" charset="0"/>
              </a:rPr>
              <a:t> </a:t>
            </a:r>
            <a:r>
              <a:rPr lang="it-IT" sz="1600" dirty="0">
                <a:solidFill>
                  <a:srgbClr val="9CDCFE"/>
                </a:solidFill>
                <a:latin typeface="Consolas" panose="020B0609020204030204" pitchFamily="49" charset="0"/>
              </a:rPr>
              <a:t>id</a:t>
            </a:r>
            <a:r>
              <a:rPr lang="it-IT" sz="1600" dirty="0">
                <a:solidFill>
                  <a:srgbClr val="D4D4D4"/>
                </a:solidFill>
                <a:latin typeface="Consolas" panose="020B0609020204030204" pitchFamily="49" charset="0"/>
              </a:rPr>
              <a:t> = </a:t>
            </a:r>
            <a:r>
              <a:rPr lang="it-IT" sz="1600" dirty="0">
                <a:solidFill>
                  <a:srgbClr val="CE9178"/>
                </a:solidFill>
                <a:latin typeface="Consolas" panose="020B0609020204030204" pitchFamily="49" charset="0"/>
              </a:rPr>
              <a:t>mobile</a:t>
            </a:r>
            <a:r>
              <a:rPr lang="it-IT" sz="1600" dirty="0">
                <a:solidFill>
                  <a:srgbClr val="808080"/>
                </a:solidFill>
                <a:latin typeface="Consolas" panose="020B0609020204030204" pitchFamily="49" charset="0"/>
              </a:rPr>
              <a:t>&gt;</a:t>
            </a:r>
            <a:endParaRPr lang="it-IT" sz="1600" dirty="0">
              <a:solidFill>
                <a:srgbClr val="D4D4D4"/>
              </a:solidFill>
              <a:latin typeface="Consolas" panose="020B0609020204030204" pitchFamily="49" charset="0"/>
            </a:endParaRPr>
          </a:p>
          <a:p>
            <a:br>
              <a:rPr lang="it-IT" sz="1600" dirty="0">
                <a:solidFill>
                  <a:srgbClr val="D4D4D4"/>
                </a:solidFill>
                <a:latin typeface="Consolas" panose="020B0609020204030204" pitchFamily="49" charset="0"/>
              </a:rPr>
            </a:br>
            <a:r>
              <a:rPr lang="it-IT" sz="1600" dirty="0">
                <a:solidFill>
                  <a:srgbClr val="D4D4D4"/>
                </a:solidFill>
                <a:latin typeface="Consolas" panose="020B0609020204030204" pitchFamily="49" charset="0"/>
              </a:rPr>
              <a:t>    </a:t>
            </a:r>
            <a:r>
              <a:rPr lang="it-IT" sz="1600" dirty="0">
                <a:solidFill>
                  <a:srgbClr val="808080"/>
                </a:solidFill>
                <a:latin typeface="Consolas" panose="020B0609020204030204" pitchFamily="49" charset="0"/>
              </a:rPr>
              <a:t>&lt;</a:t>
            </a:r>
            <a:r>
              <a:rPr lang="it-IT" sz="1600" dirty="0">
                <a:solidFill>
                  <a:srgbClr val="569CD6"/>
                </a:solidFill>
                <a:latin typeface="Consolas" panose="020B0609020204030204" pitchFamily="49" charset="0"/>
              </a:rPr>
              <a:t>div</a:t>
            </a:r>
            <a:r>
              <a:rPr lang="it-IT" sz="1600" dirty="0">
                <a:solidFill>
                  <a:srgbClr val="D4D4D4"/>
                </a:solidFill>
                <a:latin typeface="Consolas" panose="020B0609020204030204" pitchFamily="49" charset="0"/>
              </a:rPr>
              <a:t> </a:t>
            </a:r>
            <a:r>
              <a:rPr lang="it-IT" sz="1600" dirty="0">
                <a:solidFill>
                  <a:srgbClr val="9CDCFE"/>
                </a:solidFill>
                <a:latin typeface="Consolas" panose="020B0609020204030204" pitchFamily="49" charset="0"/>
              </a:rPr>
              <a:t>id</a:t>
            </a:r>
            <a:r>
              <a:rPr lang="it-IT" sz="1600" dirty="0">
                <a:solidFill>
                  <a:srgbClr val="D4D4D4"/>
                </a:solidFill>
                <a:latin typeface="Consolas" panose="020B0609020204030204" pitchFamily="49" charset="0"/>
              </a:rPr>
              <a:t>=</a:t>
            </a:r>
            <a:r>
              <a:rPr lang="it-IT" sz="1600" dirty="0">
                <a:solidFill>
                  <a:srgbClr val="CE9178"/>
                </a:solidFill>
                <a:latin typeface="Consolas" panose="020B0609020204030204" pitchFamily="49" charset="0"/>
              </a:rPr>
              <a:t>"menu"</a:t>
            </a:r>
            <a:r>
              <a:rPr lang="it-IT" sz="1600" dirty="0">
                <a:solidFill>
                  <a:srgbClr val="808080"/>
                </a:solidFill>
                <a:latin typeface="Consolas" panose="020B0609020204030204" pitchFamily="49" charset="0"/>
              </a:rPr>
              <a:t>&gt;</a:t>
            </a:r>
            <a:endParaRPr lang="it-IT" sz="1600" dirty="0">
              <a:solidFill>
                <a:srgbClr val="D4D4D4"/>
              </a:solidFill>
              <a:latin typeface="Consolas" panose="020B0609020204030204" pitchFamily="49" charset="0"/>
            </a:endParaRPr>
          </a:p>
          <a:p>
            <a:r>
              <a:rPr lang="it-IT" sz="1600" dirty="0">
                <a:solidFill>
                  <a:srgbClr val="D4D4D4"/>
                </a:solidFill>
                <a:latin typeface="Consolas" panose="020B0609020204030204" pitchFamily="49" charset="0"/>
              </a:rPr>
              <a:t>      </a:t>
            </a:r>
            <a:r>
              <a:rPr lang="it-IT" sz="1600" dirty="0">
                <a:solidFill>
                  <a:srgbClr val="808080"/>
                </a:solidFill>
                <a:latin typeface="Consolas" panose="020B0609020204030204" pitchFamily="49" charset="0"/>
              </a:rPr>
              <a:t>&lt;</a:t>
            </a:r>
            <a:r>
              <a:rPr lang="it-IT" sz="1600" dirty="0">
                <a:solidFill>
                  <a:srgbClr val="569CD6"/>
                </a:solidFill>
                <a:latin typeface="Consolas" panose="020B0609020204030204" pitchFamily="49" charset="0"/>
              </a:rPr>
              <a:t>div</a:t>
            </a:r>
            <a:r>
              <a:rPr lang="it-IT" sz="1600" dirty="0">
                <a:solidFill>
                  <a:srgbClr val="808080"/>
                </a:solidFill>
                <a:latin typeface="Consolas" panose="020B0609020204030204" pitchFamily="49" charset="0"/>
              </a:rPr>
              <a:t>&gt;&lt;/</a:t>
            </a:r>
            <a:r>
              <a:rPr lang="it-IT" sz="1600" dirty="0">
                <a:solidFill>
                  <a:srgbClr val="569CD6"/>
                </a:solidFill>
                <a:latin typeface="Consolas" panose="020B0609020204030204" pitchFamily="49" charset="0"/>
              </a:rPr>
              <a:t>div</a:t>
            </a:r>
            <a:r>
              <a:rPr lang="it-IT" sz="1600" dirty="0">
                <a:solidFill>
                  <a:srgbClr val="808080"/>
                </a:solidFill>
                <a:latin typeface="Consolas" panose="020B0609020204030204" pitchFamily="49" charset="0"/>
              </a:rPr>
              <a:t>&gt;</a:t>
            </a:r>
            <a:endParaRPr lang="it-IT" sz="1600" dirty="0">
              <a:solidFill>
                <a:srgbClr val="D4D4D4"/>
              </a:solidFill>
              <a:latin typeface="Consolas" panose="020B0609020204030204" pitchFamily="49" charset="0"/>
            </a:endParaRPr>
          </a:p>
          <a:p>
            <a:r>
              <a:rPr lang="it-IT" sz="1600" dirty="0">
                <a:solidFill>
                  <a:srgbClr val="D4D4D4"/>
                </a:solidFill>
                <a:latin typeface="Consolas" panose="020B0609020204030204" pitchFamily="49" charset="0"/>
              </a:rPr>
              <a:t>      </a:t>
            </a:r>
            <a:r>
              <a:rPr lang="it-IT" sz="1600" dirty="0">
                <a:solidFill>
                  <a:srgbClr val="808080"/>
                </a:solidFill>
                <a:latin typeface="Consolas" panose="020B0609020204030204" pitchFamily="49" charset="0"/>
              </a:rPr>
              <a:t>&lt;</a:t>
            </a:r>
            <a:r>
              <a:rPr lang="it-IT" sz="1600" dirty="0">
                <a:solidFill>
                  <a:srgbClr val="569CD6"/>
                </a:solidFill>
                <a:latin typeface="Consolas" panose="020B0609020204030204" pitchFamily="49" charset="0"/>
              </a:rPr>
              <a:t>div</a:t>
            </a:r>
            <a:r>
              <a:rPr lang="it-IT" sz="1600" dirty="0">
                <a:solidFill>
                  <a:srgbClr val="808080"/>
                </a:solidFill>
                <a:latin typeface="Consolas" panose="020B0609020204030204" pitchFamily="49" charset="0"/>
              </a:rPr>
              <a:t>&gt;&lt;/</a:t>
            </a:r>
            <a:r>
              <a:rPr lang="it-IT" sz="1600" dirty="0">
                <a:solidFill>
                  <a:srgbClr val="569CD6"/>
                </a:solidFill>
                <a:latin typeface="Consolas" panose="020B0609020204030204" pitchFamily="49" charset="0"/>
              </a:rPr>
              <a:t>div</a:t>
            </a:r>
            <a:r>
              <a:rPr lang="it-IT" sz="1600" dirty="0">
                <a:solidFill>
                  <a:srgbClr val="808080"/>
                </a:solidFill>
                <a:latin typeface="Consolas" panose="020B0609020204030204" pitchFamily="49" charset="0"/>
              </a:rPr>
              <a:t>&gt;</a:t>
            </a:r>
            <a:endParaRPr lang="it-IT" sz="1600" dirty="0">
              <a:solidFill>
                <a:srgbClr val="D4D4D4"/>
              </a:solidFill>
              <a:latin typeface="Consolas" panose="020B0609020204030204" pitchFamily="49" charset="0"/>
            </a:endParaRPr>
          </a:p>
          <a:p>
            <a:r>
              <a:rPr lang="it-IT" sz="1600" dirty="0">
                <a:solidFill>
                  <a:srgbClr val="D4D4D4"/>
                </a:solidFill>
                <a:latin typeface="Consolas" panose="020B0609020204030204" pitchFamily="49" charset="0"/>
              </a:rPr>
              <a:t>      </a:t>
            </a:r>
            <a:r>
              <a:rPr lang="it-IT" sz="1600" dirty="0">
                <a:solidFill>
                  <a:srgbClr val="808080"/>
                </a:solidFill>
                <a:latin typeface="Consolas" panose="020B0609020204030204" pitchFamily="49" charset="0"/>
              </a:rPr>
              <a:t>&lt;</a:t>
            </a:r>
            <a:r>
              <a:rPr lang="it-IT" sz="1600" dirty="0">
                <a:solidFill>
                  <a:srgbClr val="569CD6"/>
                </a:solidFill>
                <a:latin typeface="Consolas" panose="020B0609020204030204" pitchFamily="49" charset="0"/>
              </a:rPr>
              <a:t>div</a:t>
            </a:r>
            <a:r>
              <a:rPr lang="it-IT" sz="1600" dirty="0">
                <a:solidFill>
                  <a:srgbClr val="808080"/>
                </a:solidFill>
                <a:latin typeface="Consolas" panose="020B0609020204030204" pitchFamily="49" charset="0"/>
              </a:rPr>
              <a:t>&gt;&lt;/</a:t>
            </a:r>
            <a:r>
              <a:rPr lang="it-IT" sz="1600" dirty="0">
                <a:solidFill>
                  <a:srgbClr val="569CD6"/>
                </a:solidFill>
                <a:latin typeface="Consolas" panose="020B0609020204030204" pitchFamily="49" charset="0"/>
              </a:rPr>
              <a:t>div</a:t>
            </a:r>
            <a:r>
              <a:rPr lang="it-IT" sz="1600" dirty="0">
                <a:solidFill>
                  <a:srgbClr val="808080"/>
                </a:solidFill>
                <a:latin typeface="Consolas" panose="020B0609020204030204" pitchFamily="49" charset="0"/>
              </a:rPr>
              <a:t>&gt;</a:t>
            </a:r>
            <a:endParaRPr lang="it-IT" sz="1600" dirty="0">
              <a:solidFill>
                <a:srgbClr val="D4D4D4"/>
              </a:solidFill>
              <a:latin typeface="Consolas" panose="020B0609020204030204" pitchFamily="49" charset="0"/>
            </a:endParaRPr>
          </a:p>
          <a:p>
            <a:r>
              <a:rPr lang="it-IT" sz="1600" dirty="0">
                <a:solidFill>
                  <a:srgbClr val="D4D4D4"/>
                </a:solidFill>
                <a:latin typeface="Consolas" panose="020B0609020204030204" pitchFamily="49" charset="0"/>
              </a:rPr>
              <a:t>    </a:t>
            </a:r>
            <a:r>
              <a:rPr lang="it-IT" sz="1600" dirty="0">
                <a:solidFill>
                  <a:srgbClr val="808080"/>
                </a:solidFill>
                <a:latin typeface="Consolas" panose="020B0609020204030204" pitchFamily="49" charset="0"/>
              </a:rPr>
              <a:t>&lt;/</a:t>
            </a:r>
            <a:r>
              <a:rPr lang="it-IT" sz="1600" dirty="0">
                <a:solidFill>
                  <a:srgbClr val="569CD6"/>
                </a:solidFill>
                <a:latin typeface="Consolas" panose="020B0609020204030204" pitchFamily="49" charset="0"/>
              </a:rPr>
              <a:t>div</a:t>
            </a:r>
            <a:r>
              <a:rPr lang="it-IT" sz="1600" dirty="0">
                <a:solidFill>
                  <a:srgbClr val="808080"/>
                </a:solidFill>
                <a:latin typeface="Consolas" panose="020B0609020204030204" pitchFamily="49" charset="0"/>
              </a:rPr>
              <a:t>&gt;</a:t>
            </a:r>
            <a:endParaRPr lang="it-IT" sz="1600" dirty="0">
              <a:solidFill>
                <a:srgbClr val="D4D4D4"/>
              </a:solidFill>
              <a:latin typeface="Consolas" panose="020B0609020204030204" pitchFamily="49" charset="0"/>
            </a:endParaRPr>
          </a:p>
          <a:p>
            <a:r>
              <a:rPr lang="it-IT" sz="1600" dirty="0">
                <a:solidFill>
                  <a:srgbClr val="D4D4D4"/>
                </a:solidFill>
                <a:latin typeface="Consolas" panose="020B0609020204030204" pitchFamily="49" charset="0"/>
              </a:rPr>
              <a:t>    </a:t>
            </a:r>
            <a:r>
              <a:rPr lang="it-IT" sz="1600" dirty="0">
                <a:solidFill>
                  <a:srgbClr val="808080"/>
                </a:solidFill>
                <a:latin typeface="Consolas" panose="020B0609020204030204" pitchFamily="49" charset="0"/>
              </a:rPr>
              <a:t>&lt;</a:t>
            </a:r>
            <a:r>
              <a:rPr lang="it-IT" sz="1600" dirty="0">
                <a:solidFill>
                  <a:srgbClr val="569CD6"/>
                </a:solidFill>
                <a:latin typeface="Consolas" panose="020B0609020204030204" pitchFamily="49" charset="0"/>
              </a:rPr>
              <a:t>div</a:t>
            </a:r>
            <a:r>
              <a:rPr lang="it-IT" sz="1600" dirty="0">
                <a:solidFill>
                  <a:srgbClr val="D4D4D4"/>
                </a:solidFill>
                <a:latin typeface="Consolas" panose="020B0609020204030204" pitchFamily="49" charset="0"/>
              </a:rPr>
              <a:t> </a:t>
            </a:r>
            <a:r>
              <a:rPr lang="it-IT" sz="1600" dirty="0">
                <a:solidFill>
                  <a:srgbClr val="9CDCFE"/>
                </a:solidFill>
                <a:latin typeface="Consolas" panose="020B0609020204030204" pitchFamily="49" charset="0"/>
              </a:rPr>
              <a:t>class</a:t>
            </a:r>
            <a:r>
              <a:rPr lang="it-IT" sz="1600" dirty="0">
                <a:solidFill>
                  <a:srgbClr val="D4D4D4"/>
                </a:solidFill>
                <a:latin typeface="Consolas" panose="020B0609020204030204" pitchFamily="49" charset="0"/>
              </a:rPr>
              <a:t>= </a:t>
            </a:r>
            <a:r>
              <a:rPr lang="it-IT" sz="1600" dirty="0">
                <a:solidFill>
                  <a:srgbClr val="CE9178"/>
                </a:solidFill>
                <a:latin typeface="Consolas" panose="020B0609020204030204" pitchFamily="49" charset="0"/>
              </a:rPr>
              <a:t>logo</a:t>
            </a:r>
            <a:r>
              <a:rPr lang="it-IT" sz="1600" dirty="0">
                <a:solidFill>
                  <a:srgbClr val="808080"/>
                </a:solidFill>
                <a:latin typeface="Consolas" panose="020B0609020204030204" pitchFamily="49" charset="0"/>
              </a:rPr>
              <a:t>&gt;</a:t>
            </a:r>
            <a:endParaRPr lang="it-IT" sz="1600" dirty="0">
              <a:solidFill>
                <a:srgbClr val="D4D4D4"/>
              </a:solidFill>
              <a:latin typeface="Consolas" panose="020B0609020204030204" pitchFamily="49" charset="0"/>
            </a:endParaRPr>
          </a:p>
          <a:p>
            <a:r>
              <a:rPr lang="it-IT" sz="1600" dirty="0">
                <a:solidFill>
                  <a:srgbClr val="D4D4D4"/>
                </a:solidFill>
                <a:latin typeface="Consolas" panose="020B0609020204030204" pitchFamily="49" charset="0"/>
              </a:rPr>
              <a:t>      </a:t>
            </a:r>
            <a:r>
              <a:rPr lang="it-IT" sz="1600" dirty="0">
                <a:solidFill>
                  <a:srgbClr val="808080"/>
                </a:solidFill>
                <a:latin typeface="Consolas" panose="020B0609020204030204" pitchFamily="49" charset="0"/>
              </a:rPr>
              <a:t>&lt;</a:t>
            </a:r>
            <a:r>
              <a:rPr lang="it-IT" sz="1600" dirty="0" err="1">
                <a:solidFill>
                  <a:srgbClr val="569CD6"/>
                </a:solidFill>
                <a:latin typeface="Consolas" panose="020B0609020204030204" pitchFamily="49" charset="0"/>
              </a:rPr>
              <a:t>img</a:t>
            </a:r>
            <a:r>
              <a:rPr lang="it-IT" sz="1600" dirty="0">
                <a:solidFill>
                  <a:srgbClr val="D4D4D4"/>
                </a:solidFill>
                <a:latin typeface="Consolas" panose="020B0609020204030204" pitchFamily="49" charset="0"/>
              </a:rPr>
              <a:t> </a:t>
            </a:r>
            <a:r>
              <a:rPr lang="it-IT" sz="1600" dirty="0" err="1">
                <a:solidFill>
                  <a:srgbClr val="9CDCFE"/>
                </a:solidFill>
                <a:latin typeface="Consolas" panose="020B0609020204030204" pitchFamily="49" charset="0"/>
              </a:rPr>
              <a:t>src</a:t>
            </a:r>
            <a:r>
              <a:rPr lang="it-IT" sz="1600" dirty="0">
                <a:solidFill>
                  <a:srgbClr val="D4D4D4"/>
                </a:solidFill>
                <a:latin typeface="Consolas" panose="020B0609020204030204" pitchFamily="49" charset="0"/>
              </a:rPr>
              <a:t>=</a:t>
            </a:r>
            <a:r>
              <a:rPr lang="it-IT" sz="1600" dirty="0">
                <a:solidFill>
                  <a:srgbClr val="CE9178"/>
                </a:solidFill>
                <a:latin typeface="Consolas" panose="020B0609020204030204" pitchFamily="49" charset="0"/>
              </a:rPr>
              <a:t>"Immagini/logo.png"</a:t>
            </a:r>
            <a:r>
              <a:rPr lang="it-IT" sz="1600" dirty="0">
                <a:solidFill>
                  <a:srgbClr val="808080"/>
                </a:solidFill>
                <a:latin typeface="Consolas" panose="020B0609020204030204" pitchFamily="49" charset="0"/>
              </a:rPr>
              <a:t>/&gt;</a:t>
            </a:r>
            <a:endParaRPr lang="it-IT" sz="1600" dirty="0">
              <a:solidFill>
                <a:srgbClr val="D4D4D4"/>
              </a:solidFill>
              <a:latin typeface="Consolas" panose="020B0609020204030204" pitchFamily="49" charset="0"/>
            </a:endParaRPr>
          </a:p>
          <a:p>
            <a:r>
              <a:rPr lang="it-IT" sz="1600" dirty="0">
                <a:solidFill>
                  <a:srgbClr val="D4D4D4"/>
                </a:solidFill>
                <a:latin typeface="Consolas" panose="020B0609020204030204" pitchFamily="49" charset="0"/>
              </a:rPr>
              <a:t>    </a:t>
            </a:r>
            <a:r>
              <a:rPr lang="it-IT" sz="1600" dirty="0">
                <a:solidFill>
                  <a:srgbClr val="808080"/>
                </a:solidFill>
                <a:latin typeface="Consolas" panose="020B0609020204030204" pitchFamily="49" charset="0"/>
              </a:rPr>
              <a:t>&lt;/</a:t>
            </a:r>
            <a:r>
              <a:rPr lang="it-IT" sz="1600" dirty="0">
                <a:solidFill>
                  <a:srgbClr val="569CD6"/>
                </a:solidFill>
                <a:latin typeface="Consolas" panose="020B0609020204030204" pitchFamily="49" charset="0"/>
              </a:rPr>
              <a:t>div</a:t>
            </a:r>
            <a:r>
              <a:rPr lang="it-IT" sz="1600" dirty="0">
                <a:solidFill>
                  <a:srgbClr val="808080"/>
                </a:solidFill>
                <a:latin typeface="Consolas" panose="020B0609020204030204" pitchFamily="49" charset="0"/>
              </a:rPr>
              <a:t>&gt;</a:t>
            </a:r>
            <a:endParaRPr lang="it-IT" sz="1600" dirty="0">
              <a:solidFill>
                <a:srgbClr val="D4D4D4"/>
              </a:solidFill>
              <a:latin typeface="Consolas" panose="020B0609020204030204" pitchFamily="49" charset="0"/>
            </a:endParaRPr>
          </a:p>
          <a:p>
            <a:r>
              <a:rPr lang="it-IT" sz="1600" dirty="0">
                <a:solidFill>
                  <a:srgbClr val="D4D4D4"/>
                </a:solidFill>
                <a:latin typeface="Consolas" panose="020B0609020204030204" pitchFamily="49" charset="0"/>
              </a:rPr>
              <a:t>    </a:t>
            </a:r>
            <a:r>
              <a:rPr lang="it-IT" sz="1600" dirty="0">
                <a:solidFill>
                  <a:srgbClr val="808080"/>
                </a:solidFill>
                <a:latin typeface="Consolas" panose="020B0609020204030204" pitchFamily="49" charset="0"/>
              </a:rPr>
              <a:t>&lt;</a:t>
            </a:r>
            <a:r>
              <a:rPr lang="it-IT" sz="1600" dirty="0">
                <a:solidFill>
                  <a:srgbClr val="569CD6"/>
                </a:solidFill>
                <a:latin typeface="Consolas" panose="020B0609020204030204" pitchFamily="49" charset="0"/>
              </a:rPr>
              <a:t>div</a:t>
            </a:r>
            <a:r>
              <a:rPr lang="it-IT" sz="1600" dirty="0">
                <a:solidFill>
                  <a:srgbClr val="D4D4D4"/>
                </a:solidFill>
                <a:latin typeface="Consolas" panose="020B0609020204030204" pitchFamily="49" charset="0"/>
              </a:rPr>
              <a:t> </a:t>
            </a:r>
            <a:r>
              <a:rPr lang="it-IT" sz="1600" dirty="0">
                <a:solidFill>
                  <a:srgbClr val="9CDCFE"/>
                </a:solidFill>
                <a:latin typeface="Consolas" panose="020B0609020204030204" pitchFamily="49" charset="0"/>
              </a:rPr>
              <a:t>id</a:t>
            </a:r>
            <a:r>
              <a:rPr lang="it-IT" sz="1600" dirty="0">
                <a:solidFill>
                  <a:srgbClr val="D4D4D4"/>
                </a:solidFill>
                <a:latin typeface="Consolas" panose="020B0609020204030204" pitchFamily="49" charset="0"/>
              </a:rPr>
              <a:t> = </a:t>
            </a:r>
            <a:r>
              <a:rPr lang="it-IT" sz="1600" dirty="0">
                <a:solidFill>
                  <a:srgbClr val="CE9178"/>
                </a:solidFill>
                <a:latin typeface="Consolas" panose="020B0609020204030204" pitchFamily="49" charset="0"/>
              </a:rPr>
              <a:t>"</a:t>
            </a:r>
            <a:r>
              <a:rPr lang="it-IT" sz="1600" dirty="0" err="1">
                <a:solidFill>
                  <a:srgbClr val="CE9178"/>
                </a:solidFill>
                <a:latin typeface="Consolas" panose="020B0609020204030204" pitchFamily="49" charset="0"/>
              </a:rPr>
              <a:t>signin</a:t>
            </a:r>
            <a:r>
              <a:rPr lang="it-IT" sz="1600" dirty="0">
                <a:solidFill>
                  <a:srgbClr val="CE9178"/>
                </a:solidFill>
                <a:latin typeface="Consolas" panose="020B0609020204030204" pitchFamily="49" charset="0"/>
              </a:rPr>
              <a:t>"</a:t>
            </a:r>
            <a:r>
              <a:rPr lang="it-IT" sz="1600" dirty="0">
                <a:solidFill>
                  <a:srgbClr val="808080"/>
                </a:solidFill>
                <a:latin typeface="Consolas" panose="020B0609020204030204" pitchFamily="49" charset="0"/>
              </a:rPr>
              <a:t>&gt;</a:t>
            </a:r>
            <a:endParaRPr lang="it-IT" sz="1600" dirty="0">
              <a:solidFill>
                <a:srgbClr val="D4D4D4"/>
              </a:solidFill>
              <a:latin typeface="Consolas" panose="020B0609020204030204" pitchFamily="49" charset="0"/>
            </a:endParaRPr>
          </a:p>
          <a:p>
            <a:r>
              <a:rPr lang="it-IT" sz="1600" dirty="0">
                <a:solidFill>
                  <a:srgbClr val="D4D4D4"/>
                </a:solidFill>
                <a:latin typeface="Consolas" panose="020B0609020204030204" pitchFamily="49" charset="0"/>
              </a:rPr>
              <a:t>      </a:t>
            </a:r>
            <a:r>
              <a:rPr lang="it-IT" sz="1600" dirty="0">
                <a:solidFill>
                  <a:srgbClr val="808080"/>
                </a:solidFill>
                <a:latin typeface="Consolas" panose="020B0609020204030204" pitchFamily="49" charset="0"/>
              </a:rPr>
              <a:t>&lt;</a:t>
            </a:r>
            <a:r>
              <a:rPr lang="it-IT" sz="1600" dirty="0">
                <a:solidFill>
                  <a:srgbClr val="569CD6"/>
                </a:solidFill>
                <a:latin typeface="Consolas" panose="020B0609020204030204" pitchFamily="49" charset="0"/>
              </a:rPr>
              <a:t>a</a:t>
            </a:r>
            <a:r>
              <a:rPr lang="it-IT" sz="1600" dirty="0">
                <a:solidFill>
                  <a:srgbClr val="808080"/>
                </a:solidFill>
                <a:latin typeface="Consolas" panose="020B0609020204030204" pitchFamily="49" charset="0"/>
              </a:rPr>
              <a:t>&gt;</a:t>
            </a:r>
            <a:r>
              <a:rPr lang="it-IT" sz="1600" dirty="0">
                <a:solidFill>
                  <a:srgbClr val="D4D4D4"/>
                </a:solidFill>
                <a:latin typeface="Consolas" panose="020B0609020204030204" pitchFamily="49" charset="0"/>
              </a:rPr>
              <a:t>Login</a:t>
            </a:r>
            <a:r>
              <a:rPr lang="it-IT" sz="1600" dirty="0">
                <a:solidFill>
                  <a:srgbClr val="808080"/>
                </a:solidFill>
                <a:latin typeface="Consolas" panose="020B0609020204030204" pitchFamily="49" charset="0"/>
              </a:rPr>
              <a:t>&lt;/</a:t>
            </a:r>
            <a:r>
              <a:rPr lang="it-IT" sz="1600" dirty="0">
                <a:solidFill>
                  <a:srgbClr val="569CD6"/>
                </a:solidFill>
                <a:latin typeface="Consolas" panose="020B0609020204030204" pitchFamily="49" charset="0"/>
              </a:rPr>
              <a:t>a</a:t>
            </a:r>
            <a:r>
              <a:rPr lang="it-IT" sz="1600" dirty="0">
                <a:solidFill>
                  <a:srgbClr val="808080"/>
                </a:solidFill>
                <a:latin typeface="Consolas" panose="020B0609020204030204" pitchFamily="49" charset="0"/>
              </a:rPr>
              <a:t>&gt;</a:t>
            </a:r>
            <a:endParaRPr lang="it-IT" sz="1600" dirty="0">
              <a:solidFill>
                <a:srgbClr val="D4D4D4"/>
              </a:solidFill>
              <a:latin typeface="Consolas" panose="020B0609020204030204" pitchFamily="49" charset="0"/>
            </a:endParaRPr>
          </a:p>
          <a:p>
            <a:r>
              <a:rPr lang="it-IT" sz="1600" dirty="0">
                <a:solidFill>
                  <a:srgbClr val="D4D4D4"/>
                </a:solidFill>
                <a:latin typeface="Consolas" panose="020B0609020204030204" pitchFamily="49" charset="0"/>
              </a:rPr>
              <a:t>  </a:t>
            </a:r>
            <a:r>
              <a:rPr lang="it-IT" sz="1600" dirty="0">
                <a:solidFill>
                  <a:srgbClr val="808080"/>
                </a:solidFill>
                <a:latin typeface="Consolas" panose="020B0609020204030204" pitchFamily="49" charset="0"/>
              </a:rPr>
              <a:t>&lt;/</a:t>
            </a:r>
            <a:r>
              <a:rPr lang="it-IT" sz="1600" dirty="0">
                <a:solidFill>
                  <a:srgbClr val="569CD6"/>
                </a:solidFill>
                <a:latin typeface="Consolas" panose="020B0609020204030204" pitchFamily="49" charset="0"/>
              </a:rPr>
              <a:t>div</a:t>
            </a:r>
            <a:r>
              <a:rPr lang="it-IT" sz="1600" dirty="0">
                <a:solidFill>
                  <a:srgbClr val="808080"/>
                </a:solidFill>
                <a:latin typeface="Consolas" panose="020B0609020204030204" pitchFamily="49" charset="0"/>
              </a:rPr>
              <a:t>&gt;</a:t>
            </a:r>
            <a:endParaRPr lang="it-IT" sz="1600" dirty="0">
              <a:solidFill>
                <a:srgbClr val="D4D4D4"/>
              </a:solidFill>
              <a:latin typeface="Consolas" panose="020B0609020204030204" pitchFamily="49" charset="0"/>
            </a:endParaRPr>
          </a:p>
          <a:p>
            <a:br>
              <a:rPr lang="it-IT" sz="1600" dirty="0">
                <a:solidFill>
                  <a:srgbClr val="D4D4D4"/>
                </a:solidFill>
                <a:latin typeface="Consolas" panose="020B0609020204030204" pitchFamily="49" charset="0"/>
              </a:rPr>
            </a:br>
            <a:r>
              <a:rPr lang="it-IT" sz="1600" dirty="0">
                <a:solidFill>
                  <a:srgbClr val="D4D4D4"/>
                </a:solidFill>
                <a:latin typeface="Consolas" panose="020B0609020204030204" pitchFamily="49" charset="0"/>
              </a:rPr>
              <a:t>  </a:t>
            </a:r>
            <a:r>
              <a:rPr lang="it-IT" sz="1600" dirty="0">
                <a:solidFill>
                  <a:srgbClr val="808080"/>
                </a:solidFill>
                <a:latin typeface="Consolas" panose="020B0609020204030204" pitchFamily="49" charset="0"/>
              </a:rPr>
              <a:t>&lt;/</a:t>
            </a:r>
            <a:r>
              <a:rPr lang="it-IT" sz="1600" dirty="0" err="1">
                <a:solidFill>
                  <a:srgbClr val="569CD6"/>
                </a:solidFill>
                <a:latin typeface="Consolas" panose="020B0609020204030204" pitchFamily="49" charset="0"/>
              </a:rPr>
              <a:t>nav</a:t>
            </a:r>
            <a:r>
              <a:rPr lang="it-IT" sz="1600" dirty="0">
                <a:solidFill>
                  <a:srgbClr val="808080"/>
                </a:solidFill>
                <a:latin typeface="Consolas" panose="020B0609020204030204" pitchFamily="49" charset="0"/>
              </a:rPr>
              <a:t>&gt;</a:t>
            </a:r>
            <a:endParaRPr lang="it-IT" sz="1600" dirty="0">
              <a:solidFill>
                <a:srgbClr val="D4D4D4"/>
              </a:solidFill>
              <a:latin typeface="Consolas" panose="020B0609020204030204" pitchFamily="49" charset="0"/>
            </a:endParaRPr>
          </a:p>
          <a:p>
            <a:r>
              <a:rPr lang="it-IT" sz="1600" dirty="0">
                <a:solidFill>
                  <a:srgbClr val="D4D4D4"/>
                </a:solidFill>
                <a:latin typeface="Consolas" panose="020B0609020204030204" pitchFamily="49" charset="0"/>
              </a:rPr>
              <a:t>  </a:t>
            </a:r>
            <a:r>
              <a:rPr lang="it-IT" sz="1600" dirty="0">
                <a:solidFill>
                  <a:srgbClr val="808080"/>
                </a:solidFill>
                <a:latin typeface="Consolas" panose="020B0609020204030204" pitchFamily="49" charset="0"/>
              </a:rPr>
              <a:t>&lt;</a:t>
            </a:r>
            <a:r>
              <a:rPr lang="it-IT" sz="1600" dirty="0" err="1">
                <a:solidFill>
                  <a:srgbClr val="569CD6"/>
                </a:solidFill>
                <a:latin typeface="Consolas" panose="020B0609020204030204" pitchFamily="49" charset="0"/>
              </a:rPr>
              <a:t>nav</a:t>
            </a:r>
            <a:r>
              <a:rPr lang="it-IT" sz="1600" dirty="0">
                <a:solidFill>
                  <a:srgbClr val="D4D4D4"/>
                </a:solidFill>
                <a:latin typeface="Consolas" panose="020B0609020204030204" pitchFamily="49" charset="0"/>
              </a:rPr>
              <a:t> </a:t>
            </a:r>
            <a:r>
              <a:rPr lang="it-IT" sz="1600" dirty="0">
                <a:solidFill>
                  <a:srgbClr val="9CDCFE"/>
                </a:solidFill>
                <a:latin typeface="Consolas" panose="020B0609020204030204" pitchFamily="49" charset="0"/>
              </a:rPr>
              <a:t>id</a:t>
            </a:r>
            <a:r>
              <a:rPr lang="it-IT" sz="1600" dirty="0">
                <a:solidFill>
                  <a:srgbClr val="D4D4D4"/>
                </a:solidFill>
                <a:latin typeface="Consolas" panose="020B0609020204030204" pitchFamily="49" charset="0"/>
              </a:rPr>
              <a:t> = </a:t>
            </a:r>
            <a:r>
              <a:rPr lang="it-IT" sz="1600" dirty="0">
                <a:solidFill>
                  <a:srgbClr val="CE9178"/>
                </a:solidFill>
                <a:latin typeface="Consolas" panose="020B0609020204030204" pitchFamily="49" charset="0"/>
              </a:rPr>
              <a:t>intro</a:t>
            </a:r>
            <a:r>
              <a:rPr lang="it-IT" sz="1600" dirty="0">
                <a:solidFill>
                  <a:srgbClr val="808080"/>
                </a:solidFill>
                <a:latin typeface="Consolas" panose="020B0609020204030204" pitchFamily="49" charset="0"/>
              </a:rPr>
              <a:t>&gt;</a:t>
            </a:r>
            <a:endParaRPr lang="it-IT" sz="1600" dirty="0">
              <a:solidFill>
                <a:srgbClr val="D4D4D4"/>
              </a:solidFill>
              <a:latin typeface="Consolas" panose="020B0609020204030204" pitchFamily="49" charset="0"/>
            </a:endParaRPr>
          </a:p>
          <a:p>
            <a:r>
              <a:rPr lang="it-IT" sz="1600" dirty="0">
                <a:solidFill>
                  <a:srgbClr val="D4D4D4"/>
                </a:solidFill>
                <a:latin typeface="Consolas" panose="020B0609020204030204" pitchFamily="49" charset="0"/>
              </a:rPr>
              <a:t>  </a:t>
            </a:r>
            <a:r>
              <a:rPr lang="it-IT" sz="1600" dirty="0">
                <a:solidFill>
                  <a:srgbClr val="808080"/>
                </a:solidFill>
                <a:latin typeface="Consolas" panose="020B0609020204030204" pitchFamily="49" charset="0"/>
              </a:rPr>
              <a:t>&lt;</a:t>
            </a:r>
            <a:r>
              <a:rPr lang="it-IT" sz="1600" dirty="0">
                <a:solidFill>
                  <a:srgbClr val="569CD6"/>
                </a:solidFill>
                <a:latin typeface="Consolas" panose="020B0609020204030204" pitchFamily="49" charset="0"/>
              </a:rPr>
              <a:t>h1</a:t>
            </a:r>
            <a:r>
              <a:rPr lang="it-IT" sz="1600" dirty="0">
                <a:solidFill>
                  <a:srgbClr val="808080"/>
                </a:solidFill>
                <a:latin typeface="Consolas" panose="020B0609020204030204" pitchFamily="49" charset="0"/>
              </a:rPr>
              <a:t>&gt;</a:t>
            </a:r>
            <a:endParaRPr lang="it-IT" sz="1600" dirty="0">
              <a:solidFill>
                <a:srgbClr val="D4D4D4"/>
              </a:solidFill>
              <a:latin typeface="Consolas" panose="020B0609020204030204" pitchFamily="49" charset="0"/>
            </a:endParaRPr>
          </a:p>
          <a:p>
            <a:r>
              <a:rPr lang="it-IT" sz="1600" dirty="0">
                <a:solidFill>
                  <a:srgbClr val="D4D4D4"/>
                </a:solidFill>
                <a:latin typeface="Consolas" panose="020B0609020204030204" pitchFamily="49" charset="0"/>
              </a:rPr>
              <a:t>    </a:t>
            </a:r>
            <a:r>
              <a:rPr lang="it-IT" sz="1600" dirty="0">
                <a:solidFill>
                  <a:srgbClr val="808080"/>
                </a:solidFill>
                <a:latin typeface="Consolas" panose="020B0609020204030204" pitchFamily="49" charset="0"/>
              </a:rPr>
              <a:t>&lt;</a:t>
            </a:r>
            <a:r>
              <a:rPr lang="it-IT" sz="1600" dirty="0" err="1">
                <a:solidFill>
                  <a:srgbClr val="569CD6"/>
                </a:solidFill>
                <a:latin typeface="Consolas" panose="020B0609020204030204" pitchFamily="49" charset="0"/>
              </a:rPr>
              <a:t>em</a:t>
            </a:r>
            <a:r>
              <a:rPr lang="it-IT" sz="1600" dirty="0">
                <a:solidFill>
                  <a:srgbClr val="808080"/>
                </a:solidFill>
                <a:latin typeface="Consolas" panose="020B0609020204030204" pitchFamily="49" charset="0"/>
              </a:rPr>
              <a:t>&gt;</a:t>
            </a:r>
            <a:r>
              <a:rPr lang="it-IT" sz="1600" dirty="0">
                <a:solidFill>
                  <a:srgbClr val="D4D4D4"/>
                </a:solidFill>
                <a:latin typeface="Consolas" panose="020B0609020204030204" pitchFamily="49" charset="0"/>
              </a:rPr>
              <a:t>season 2021</a:t>
            </a:r>
            <a:r>
              <a:rPr lang="it-IT" sz="1600" dirty="0">
                <a:solidFill>
                  <a:srgbClr val="808080"/>
                </a:solidFill>
                <a:latin typeface="Consolas" panose="020B0609020204030204" pitchFamily="49" charset="0"/>
              </a:rPr>
              <a:t>&lt;/</a:t>
            </a:r>
            <a:r>
              <a:rPr lang="it-IT" sz="1600" dirty="0" err="1">
                <a:solidFill>
                  <a:srgbClr val="569CD6"/>
                </a:solidFill>
                <a:latin typeface="Consolas" panose="020B0609020204030204" pitchFamily="49" charset="0"/>
              </a:rPr>
              <a:t>em</a:t>
            </a:r>
            <a:r>
              <a:rPr lang="it-IT" sz="1600" dirty="0">
                <a:solidFill>
                  <a:srgbClr val="808080"/>
                </a:solidFill>
                <a:latin typeface="Consolas" panose="020B0609020204030204" pitchFamily="49" charset="0"/>
              </a:rPr>
              <a:t>&gt;&lt;</a:t>
            </a:r>
            <a:r>
              <a:rPr lang="it-IT" sz="1600" dirty="0" err="1">
                <a:solidFill>
                  <a:srgbClr val="569CD6"/>
                </a:solidFill>
                <a:latin typeface="Consolas" panose="020B0609020204030204" pitchFamily="49" charset="0"/>
              </a:rPr>
              <a:t>br</a:t>
            </a:r>
            <a:r>
              <a:rPr lang="it-IT" sz="1600" dirty="0">
                <a:solidFill>
                  <a:srgbClr val="808080"/>
                </a:solidFill>
                <a:latin typeface="Consolas" panose="020B0609020204030204" pitchFamily="49" charset="0"/>
              </a:rPr>
              <a:t>/&gt;</a:t>
            </a:r>
            <a:endParaRPr lang="it-IT" sz="1600" dirty="0">
              <a:solidFill>
                <a:srgbClr val="D4D4D4"/>
              </a:solidFill>
              <a:latin typeface="Consolas" panose="020B0609020204030204" pitchFamily="49" charset="0"/>
            </a:endParaRPr>
          </a:p>
          <a:p>
            <a:r>
              <a:rPr lang="it-IT" sz="1600" dirty="0">
                <a:solidFill>
                  <a:srgbClr val="D4D4D4"/>
                </a:solidFill>
                <a:latin typeface="Consolas" panose="020B0609020204030204" pitchFamily="49" charset="0"/>
              </a:rPr>
              <a:t>    </a:t>
            </a:r>
            <a:r>
              <a:rPr lang="it-IT" sz="1600" dirty="0">
                <a:solidFill>
                  <a:srgbClr val="808080"/>
                </a:solidFill>
                <a:latin typeface="Consolas" panose="020B0609020204030204" pitchFamily="49" charset="0"/>
              </a:rPr>
              <a:t>&lt;</a:t>
            </a:r>
            <a:r>
              <a:rPr lang="it-IT" sz="1600" dirty="0">
                <a:solidFill>
                  <a:srgbClr val="569CD6"/>
                </a:solidFill>
                <a:latin typeface="Consolas" panose="020B0609020204030204" pitchFamily="49" charset="0"/>
              </a:rPr>
              <a:t>strong</a:t>
            </a:r>
            <a:r>
              <a:rPr lang="it-IT" sz="1600" dirty="0">
                <a:solidFill>
                  <a:srgbClr val="808080"/>
                </a:solidFill>
                <a:latin typeface="Consolas" panose="020B0609020204030204" pitchFamily="49" charset="0"/>
              </a:rPr>
              <a:t>&gt;</a:t>
            </a:r>
            <a:r>
              <a:rPr lang="it-IT" sz="1600" dirty="0">
                <a:solidFill>
                  <a:srgbClr val="D4D4D4"/>
                </a:solidFill>
                <a:latin typeface="Consolas" panose="020B0609020204030204" pitchFamily="49" charset="0"/>
              </a:rPr>
              <a:t>rally </a:t>
            </a:r>
            <a:r>
              <a:rPr lang="it-IT" sz="1600" dirty="0" err="1">
                <a:solidFill>
                  <a:srgbClr val="D4D4D4"/>
                </a:solidFill>
                <a:latin typeface="Consolas" panose="020B0609020204030204" pitchFamily="49" charset="0"/>
              </a:rPr>
              <a:t>championship</a:t>
            </a:r>
            <a:r>
              <a:rPr lang="it-IT" sz="1600" dirty="0">
                <a:solidFill>
                  <a:srgbClr val="808080"/>
                </a:solidFill>
                <a:latin typeface="Consolas" panose="020B0609020204030204" pitchFamily="49" charset="0"/>
              </a:rPr>
              <a:t>&lt;/</a:t>
            </a:r>
            <a:r>
              <a:rPr lang="it-IT" sz="1600" dirty="0">
                <a:solidFill>
                  <a:srgbClr val="569CD6"/>
                </a:solidFill>
                <a:latin typeface="Consolas" panose="020B0609020204030204" pitchFamily="49" charset="0"/>
              </a:rPr>
              <a:t>strong</a:t>
            </a:r>
            <a:r>
              <a:rPr lang="it-IT" sz="1600" dirty="0">
                <a:solidFill>
                  <a:srgbClr val="808080"/>
                </a:solidFill>
                <a:latin typeface="Consolas" panose="020B0609020204030204" pitchFamily="49" charset="0"/>
              </a:rPr>
              <a:t>&gt;&lt;</a:t>
            </a:r>
            <a:r>
              <a:rPr lang="it-IT" sz="1600" dirty="0" err="1">
                <a:solidFill>
                  <a:srgbClr val="569CD6"/>
                </a:solidFill>
                <a:latin typeface="Consolas" panose="020B0609020204030204" pitchFamily="49" charset="0"/>
              </a:rPr>
              <a:t>br</a:t>
            </a:r>
            <a:r>
              <a:rPr lang="it-IT" sz="1600" dirty="0">
                <a:solidFill>
                  <a:srgbClr val="808080"/>
                </a:solidFill>
                <a:latin typeface="Consolas" panose="020B0609020204030204" pitchFamily="49" charset="0"/>
              </a:rPr>
              <a:t>/&gt;</a:t>
            </a:r>
            <a:endParaRPr lang="it-IT" sz="1600" dirty="0">
              <a:solidFill>
                <a:srgbClr val="D4D4D4"/>
              </a:solidFill>
              <a:latin typeface="Consolas" panose="020B0609020204030204" pitchFamily="49" charset="0"/>
            </a:endParaRPr>
          </a:p>
          <a:p>
            <a:r>
              <a:rPr lang="it-IT" sz="1600" dirty="0">
                <a:solidFill>
                  <a:srgbClr val="D4D4D4"/>
                </a:solidFill>
                <a:latin typeface="Consolas" panose="020B0609020204030204" pitchFamily="49" charset="0"/>
              </a:rPr>
              <a:t>  </a:t>
            </a:r>
            <a:r>
              <a:rPr lang="it-IT" sz="1600" dirty="0">
                <a:solidFill>
                  <a:srgbClr val="808080"/>
                </a:solidFill>
                <a:latin typeface="Consolas" panose="020B0609020204030204" pitchFamily="49" charset="0"/>
              </a:rPr>
              <a:t>&lt;/</a:t>
            </a:r>
            <a:r>
              <a:rPr lang="it-IT" sz="1600" dirty="0">
                <a:solidFill>
                  <a:srgbClr val="569CD6"/>
                </a:solidFill>
                <a:latin typeface="Consolas" panose="020B0609020204030204" pitchFamily="49" charset="0"/>
              </a:rPr>
              <a:t>h1</a:t>
            </a:r>
            <a:r>
              <a:rPr lang="it-IT" sz="1600" dirty="0">
                <a:solidFill>
                  <a:srgbClr val="808080"/>
                </a:solidFill>
                <a:latin typeface="Consolas" panose="020B0609020204030204" pitchFamily="49" charset="0"/>
              </a:rPr>
              <a:t>&gt;</a:t>
            </a:r>
            <a:endParaRPr lang="it-IT" sz="1600" dirty="0">
              <a:solidFill>
                <a:srgbClr val="D4D4D4"/>
              </a:solidFill>
              <a:latin typeface="Consolas" panose="020B0609020204030204" pitchFamily="49" charset="0"/>
            </a:endParaRPr>
          </a:p>
          <a:p>
            <a:r>
              <a:rPr lang="it-IT" sz="1600" dirty="0">
                <a:solidFill>
                  <a:srgbClr val="D4D4D4"/>
                </a:solidFill>
                <a:latin typeface="Consolas" panose="020B0609020204030204" pitchFamily="49" charset="0"/>
              </a:rPr>
              <a:t>  </a:t>
            </a:r>
            <a:r>
              <a:rPr lang="it-IT" sz="1600" dirty="0">
                <a:solidFill>
                  <a:srgbClr val="808080"/>
                </a:solidFill>
                <a:latin typeface="Consolas" panose="020B0609020204030204" pitchFamily="49" charset="0"/>
              </a:rPr>
              <a:t>&lt;/</a:t>
            </a:r>
            <a:r>
              <a:rPr lang="it-IT" sz="1600" dirty="0" err="1">
                <a:solidFill>
                  <a:srgbClr val="569CD6"/>
                </a:solidFill>
                <a:latin typeface="Consolas" panose="020B0609020204030204" pitchFamily="49" charset="0"/>
              </a:rPr>
              <a:t>nav</a:t>
            </a:r>
            <a:r>
              <a:rPr lang="it-IT" sz="1600" dirty="0">
                <a:solidFill>
                  <a:srgbClr val="808080"/>
                </a:solidFill>
                <a:latin typeface="Consolas" panose="020B0609020204030204" pitchFamily="49" charset="0"/>
              </a:rPr>
              <a:t>&gt;</a:t>
            </a:r>
            <a:endParaRPr lang="it-IT" sz="1600" dirty="0">
              <a:solidFill>
                <a:srgbClr val="D4D4D4"/>
              </a:solidFill>
              <a:latin typeface="Consolas" panose="020B0609020204030204" pitchFamily="49" charset="0"/>
            </a:endParaRPr>
          </a:p>
          <a:p>
            <a:r>
              <a:rPr lang="it-IT" sz="1600" dirty="0">
                <a:solidFill>
                  <a:srgbClr val="D4D4D4"/>
                </a:solidFill>
                <a:latin typeface="Consolas" panose="020B0609020204030204" pitchFamily="49" charset="0"/>
              </a:rPr>
              <a:t>  </a:t>
            </a:r>
            <a:r>
              <a:rPr lang="it-IT" sz="1600" dirty="0">
                <a:solidFill>
                  <a:srgbClr val="808080"/>
                </a:solidFill>
                <a:latin typeface="Consolas" panose="020B0609020204030204" pitchFamily="49" charset="0"/>
              </a:rPr>
              <a:t>&lt;/</a:t>
            </a:r>
            <a:r>
              <a:rPr lang="it-IT" sz="1600" dirty="0" err="1">
                <a:solidFill>
                  <a:srgbClr val="569CD6"/>
                </a:solidFill>
                <a:latin typeface="Consolas" panose="020B0609020204030204" pitchFamily="49" charset="0"/>
              </a:rPr>
              <a:t>header</a:t>
            </a:r>
            <a:r>
              <a:rPr lang="it-IT" sz="1600" dirty="0">
                <a:solidFill>
                  <a:srgbClr val="808080"/>
                </a:solidFill>
                <a:latin typeface="Consolas" panose="020B0609020204030204" pitchFamily="49" charset="0"/>
              </a:rPr>
              <a:t>&gt;</a:t>
            </a:r>
            <a:endParaRPr lang="it-IT" sz="16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660148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944890B4-F41C-4F60-B27A-6FF48CC9167D}"/>
              </a:ext>
            </a:extLst>
          </p:cNvPr>
          <p:cNvSpPr txBox="1"/>
          <p:nvPr/>
        </p:nvSpPr>
        <p:spPr>
          <a:xfrm>
            <a:off x="1430468" y="-74151"/>
            <a:ext cx="144230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it-IT" dirty="0"/>
              <a:t>CSS</a:t>
            </a:r>
          </a:p>
        </p:txBody>
      </p:sp>
      <p:sp>
        <p:nvSpPr>
          <p:cNvPr id="10" name="CasellaDiTesto 9">
            <a:extLst>
              <a:ext uri="{FF2B5EF4-FFF2-40B4-BE49-F238E27FC236}">
                <a16:creationId xmlns:a16="http://schemas.microsoft.com/office/drawing/2014/main" id="{3363641E-E3CE-4BD1-8209-D79D28802D40}"/>
              </a:ext>
            </a:extLst>
          </p:cNvPr>
          <p:cNvSpPr txBox="1"/>
          <p:nvPr/>
        </p:nvSpPr>
        <p:spPr>
          <a:xfrm>
            <a:off x="8787319" y="0"/>
            <a:ext cx="3404681"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it-IT" sz="2800" b="1" dirty="0"/>
              <a:t>Header</a:t>
            </a:r>
            <a:endParaRPr lang="it-IT" b="1" dirty="0"/>
          </a:p>
        </p:txBody>
      </p:sp>
      <p:pic>
        <p:nvPicPr>
          <p:cNvPr id="13" name="Immagine 12" descr="Immagine che contiene testo, automobilismo&#10;&#10;Descrizione generata automaticamente">
            <a:extLst>
              <a:ext uri="{FF2B5EF4-FFF2-40B4-BE49-F238E27FC236}">
                <a16:creationId xmlns:a16="http://schemas.microsoft.com/office/drawing/2014/main" id="{3F07C6BB-44E7-40EE-8754-E28903887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0724" y="1042769"/>
            <a:ext cx="2107622" cy="3790226"/>
          </a:xfrm>
          <a:prstGeom prst="rect">
            <a:avLst/>
          </a:prstGeom>
        </p:spPr>
      </p:pic>
      <p:sp>
        <p:nvSpPr>
          <p:cNvPr id="15" name="CasellaDiTesto 14">
            <a:extLst>
              <a:ext uri="{FF2B5EF4-FFF2-40B4-BE49-F238E27FC236}">
                <a16:creationId xmlns:a16="http://schemas.microsoft.com/office/drawing/2014/main" id="{2DDF62FE-C95A-4FF2-93C1-4D85EF9C0D60}"/>
              </a:ext>
            </a:extLst>
          </p:cNvPr>
          <p:cNvSpPr txBox="1"/>
          <p:nvPr/>
        </p:nvSpPr>
        <p:spPr>
          <a:xfrm>
            <a:off x="10372747" y="696730"/>
            <a:ext cx="883575"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it-IT" dirty="0"/>
              <a:t>Mobile</a:t>
            </a:r>
          </a:p>
        </p:txBody>
      </p:sp>
      <p:pic>
        <p:nvPicPr>
          <p:cNvPr id="19" name="Immagine 18" descr="Immagine che contiene testo&#10;&#10;Descrizione generata automaticamente">
            <a:extLst>
              <a:ext uri="{FF2B5EF4-FFF2-40B4-BE49-F238E27FC236}">
                <a16:creationId xmlns:a16="http://schemas.microsoft.com/office/drawing/2014/main" id="{28397E3E-0B4C-46B0-9B09-BDE92FB455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1785" y="4073472"/>
            <a:ext cx="4929449" cy="2348844"/>
          </a:xfrm>
          <a:prstGeom prst="rect">
            <a:avLst/>
          </a:prstGeom>
        </p:spPr>
      </p:pic>
      <p:sp>
        <p:nvSpPr>
          <p:cNvPr id="17" name="Rettangolo 16">
            <a:extLst>
              <a:ext uri="{FF2B5EF4-FFF2-40B4-BE49-F238E27FC236}">
                <a16:creationId xmlns:a16="http://schemas.microsoft.com/office/drawing/2014/main" id="{C212C2AA-3CBA-4278-9580-38AB6F7CF73D}"/>
              </a:ext>
            </a:extLst>
          </p:cNvPr>
          <p:cNvSpPr/>
          <p:nvPr/>
        </p:nvSpPr>
        <p:spPr>
          <a:xfrm>
            <a:off x="211123" y="110515"/>
            <a:ext cx="6096000" cy="6771084"/>
          </a:xfrm>
          <a:prstGeom prst="rect">
            <a:avLst/>
          </a:prstGeom>
        </p:spPr>
        <p:txBody>
          <a:bodyPr>
            <a:spAutoFit/>
          </a:bodyPr>
          <a:lstStyle/>
          <a:p>
            <a:r>
              <a:rPr lang="it-IT" sz="1400" dirty="0" err="1">
                <a:solidFill>
                  <a:srgbClr val="D7BA7D"/>
                </a:solidFill>
                <a:latin typeface="Consolas" panose="020B0609020204030204" pitchFamily="49" charset="0"/>
              </a:rPr>
              <a:t>header</a:t>
            </a:r>
            <a:r>
              <a:rPr lang="it-IT" sz="1400" dirty="0">
                <a:solidFill>
                  <a:srgbClr val="D4D4D4"/>
                </a:solidFill>
                <a:latin typeface="Consolas" panose="020B0609020204030204" pitchFamily="49" charset="0"/>
              </a:rPr>
              <a:t> {</a:t>
            </a:r>
          </a:p>
          <a:p>
            <a:r>
              <a:rPr lang="it-IT" sz="1400" dirty="0">
                <a:solidFill>
                  <a:srgbClr val="D4D4D4"/>
                </a:solidFill>
                <a:latin typeface="Consolas" panose="020B0609020204030204" pitchFamily="49" charset="0"/>
              </a:rPr>
              <a:t>    </a:t>
            </a:r>
            <a:r>
              <a:rPr lang="it-IT" sz="1400" dirty="0">
                <a:solidFill>
                  <a:srgbClr val="9CDCFE"/>
                </a:solidFill>
                <a:latin typeface="Consolas" panose="020B0609020204030204" pitchFamily="49" charset="0"/>
              </a:rPr>
              <a:t>color</a:t>
            </a:r>
            <a:r>
              <a:rPr lang="it-IT" sz="1400" dirty="0">
                <a:solidFill>
                  <a:srgbClr val="D4D4D4"/>
                </a:solidFill>
                <a:latin typeface="Consolas" panose="020B0609020204030204" pitchFamily="49" charset="0"/>
              </a:rPr>
              <a:t>: </a:t>
            </a:r>
            <a:r>
              <a:rPr lang="it-IT" sz="1400" dirty="0">
                <a:solidFill>
                  <a:srgbClr val="CE9178"/>
                </a:solidFill>
                <a:latin typeface="Consolas" panose="020B0609020204030204" pitchFamily="49" charset="0"/>
              </a:rPr>
              <a:t>white</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a:solidFill>
                  <a:srgbClr val="9CDCFE"/>
                </a:solidFill>
                <a:latin typeface="Consolas" panose="020B0609020204030204" pitchFamily="49" charset="0"/>
              </a:rPr>
              <a:t>background-image</a:t>
            </a:r>
            <a:r>
              <a:rPr lang="it-IT" sz="1400" dirty="0">
                <a:solidFill>
                  <a:srgbClr val="D4D4D4"/>
                </a:solidFill>
                <a:latin typeface="Consolas" panose="020B0609020204030204" pitchFamily="49" charset="0"/>
              </a:rPr>
              <a:t>: </a:t>
            </a:r>
            <a:r>
              <a:rPr lang="it-IT" sz="1400" dirty="0" err="1">
                <a:solidFill>
                  <a:srgbClr val="DCDCAA"/>
                </a:solidFill>
                <a:latin typeface="Consolas" panose="020B0609020204030204" pitchFamily="49" charset="0"/>
              </a:rPr>
              <a:t>url</a:t>
            </a:r>
            <a:r>
              <a:rPr lang="it-IT" sz="1400" dirty="0">
                <a:solidFill>
                  <a:srgbClr val="D4D4D4"/>
                </a:solidFill>
                <a:latin typeface="Consolas" panose="020B0609020204030204" pitchFamily="49" charset="0"/>
              </a:rPr>
              <a:t>(</a:t>
            </a:r>
            <a:r>
              <a:rPr lang="it-IT" sz="1400" dirty="0">
                <a:solidFill>
                  <a:srgbClr val="9CDCFE"/>
                </a:solidFill>
                <a:latin typeface="Consolas" panose="020B0609020204030204" pitchFamily="49" charset="0"/>
              </a:rPr>
              <a:t>Immagini/Rally.jpg</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a:solidFill>
                  <a:srgbClr val="9CDCFE"/>
                </a:solidFill>
                <a:latin typeface="Consolas" panose="020B0609020204030204" pitchFamily="49" charset="0"/>
              </a:rPr>
              <a:t>background-attachment</a:t>
            </a:r>
            <a:r>
              <a:rPr lang="it-IT" sz="1400" dirty="0">
                <a:solidFill>
                  <a:srgbClr val="D4D4D4"/>
                </a:solidFill>
                <a:latin typeface="Consolas" panose="020B0609020204030204" pitchFamily="49" charset="0"/>
              </a:rPr>
              <a:t>: </a:t>
            </a:r>
            <a:r>
              <a:rPr lang="it-IT" sz="1400" dirty="0" err="1">
                <a:solidFill>
                  <a:srgbClr val="CE9178"/>
                </a:solidFill>
                <a:latin typeface="Consolas" panose="020B0609020204030204" pitchFamily="49" charset="0"/>
              </a:rPr>
              <a:t>fixed</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err="1">
                <a:solidFill>
                  <a:srgbClr val="9CDCFE"/>
                </a:solidFill>
                <a:latin typeface="Consolas" panose="020B0609020204030204" pitchFamily="49" charset="0"/>
              </a:rPr>
              <a:t>background-size</a:t>
            </a:r>
            <a:r>
              <a:rPr lang="it-IT" sz="1400" dirty="0" err="1">
                <a:solidFill>
                  <a:srgbClr val="D4D4D4"/>
                </a:solidFill>
                <a:latin typeface="Consolas" panose="020B0609020204030204" pitchFamily="49" charset="0"/>
              </a:rPr>
              <a:t>:</a:t>
            </a:r>
            <a:r>
              <a:rPr lang="it-IT" sz="1400" dirty="0" err="1">
                <a:solidFill>
                  <a:srgbClr val="CE9178"/>
                </a:solidFill>
                <a:latin typeface="Consolas" panose="020B0609020204030204" pitchFamily="49" charset="0"/>
              </a:rPr>
              <a:t>cover</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a:solidFill>
                  <a:srgbClr val="9CDCFE"/>
                </a:solidFill>
                <a:latin typeface="Consolas" panose="020B0609020204030204" pitchFamily="49" charset="0"/>
              </a:rPr>
              <a:t>background-position</a:t>
            </a:r>
            <a:r>
              <a:rPr lang="it-IT" sz="1400" dirty="0">
                <a:solidFill>
                  <a:srgbClr val="D4D4D4"/>
                </a:solidFill>
                <a:latin typeface="Consolas" panose="020B0609020204030204" pitchFamily="49" charset="0"/>
              </a:rPr>
              <a:t>: </a:t>
            </a:r>
            <a:r>
              <a:rPr lang="it-IT" sz="1400" dirty="0">
                <a:solidFill>
                  <a:srgbClr val="CE9178"/>
                </a:solidFill>
                <a:latin typeface="Consolas" panose="020B0609020204030204" pitchFamily="49" charset="0"/>
              </a:rPr>
              <a:t>center</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err="1">
                <a:solidFill>
                  <a:srgbClr val="9CDCFE"/>
                </a:solidFill>
                <a:latin typeface="Consolas" panose="020B0609020204030204" pitchFamily="49" charset="0"/>
              </a:rPr>
              <a:t>height</a:t>
            </a:r>
            <a:r>
              <a:rPr lang="it-IT" sz="1400" dirty="0">
                <a:solidFill>
                  <a:srgbClr val="D4D4D4"/>
                </a:solidFill>
                <a:latin typeface="Consolas" panose="020B0609020204030204" pitchFamily="49" charset="0"/>
              </a:rPr>
              <a:t>: </a:t>
            </a:r>
            <a:r>
              <a:rPr lang="it-IT" sz="1400" dirty="0">
                <a:solidFill>
                  <a:srgbClr val="B5CEA8"/>
                </a:solidFill>
                <a:latin typeface="Consolas" panose="020B0609020204030204" pitchFamily="49" charset="0"/>
              </a:rPr>
              <a:t>100vh</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a:solidFill>
                  <a:srgbClr val="9CDCFE"/>
                </a:solidFill>
                <a:latin typeface="Consolas" panose="020B0609020204030204" pitchFamily="49" charset="0"/>
              </a:rPr>
              <a:t>position</a:t>
            </a:r>
            <a:r>
              <a:rPr lang="it-IT" sz="1400" dirty="0">
                <a:solidFill>
                  <a:srgbClr val="D4D4D4"/>
                </a:solidFill>
                <a:latin typeface="Consolas" panose="020B0609020204030204" pitchFamily="49" charset="0"/>
              </a:rPr>
              <a:t>: </a:t>
            </a:r>
            <a:r>
              <a:rPr lang="it-IT" sz="1400" dirty="0">
                <a:solidFill>
                  <a:srgbClr val="CE9178"/>
                </a:solidFill>
                <a:latin typeface="Consolas" panose="020B0609020204030204" pitchFamily="49" charset="0"/>
              </a:rPr>
              <a:t>relative</a:t>
            </a:r>
            <a:r>
              <a:rPr lang="it-IT" sz="1400" dirty="0">
                <a:solidFill>
                  <a:srgbClr val="D4D4D4"/>
                </a:solidFill>
                <a:latin typeface="Consolas" panose="020B0609020204030204" pitchFamily="49" charset="0"/>
              </a:rPr>
              <a:t>;  </a:t>
            </a:r>
          </a:p>
          <a:p>
            <a:r>
              <a:rPr lang="it-IT" sz="1400" dirty="0">
                <a:solidFill>
                  <a:srgbClr val="D4D4D4"/>
                </a:solidFill>
                <a:latin typeface="Consolas" panose="020B0609020204030204" pitchFamily="49" charset="0"/>
              </a:rPr>
              <a:t>    </a:t>
            </a:r>
            <a:r>
              <a:rPr lang="it-IT" sz="1400" dirty="0">
                <a:solidFill>
                  <a:srgbClr val="9CDCFE"/>
                </a:solidFill>
                <a:latin typeface="Consolas" panose="020B0609020204030204" pitchFamily="49" charset="0"/>
              </a:rPr>
              <a:t>display</a:t>
            </a:r>
            <a:r>
              <a:rPr lang="it-IT" sz="1400" dirty="0">
                <a:solidFill>
                  <a:srgbClr val="D4D4D4"/>
                </a:solidFill>
                <a:latin typeface="Consolas" panose="020B0609020204030204" pitchFamily="49" charset="0"/>
              </a:rPr>
              <a:t>: </a:t>
            </a:r>
            <a:r>
              <a:rPr lang="it-IT" sz="1400" dirty="0" err="1">
                <a:solidFill>
                  <a:srgbClr val="CE9178"/>
                </a:solidFill>
                <a:latin typeface="Consolas" panose="020B0609020204030204" pitchFamily="49" charset="0"/>
              </a:rPr>
              <a:t>flex</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err="1">
                <a:solidFill>
                  <a:srgbClr val="9CDCFE"/>
                </a:solidFill>
                <a:latin typeface="Consolas" panose="020B0609020204030204" pitchFamily="49" charset="0"/>
              </a:rPr>
              <a:t>align</a:t>
            </a:r>
            <a:r>
              <a:rPr lang="it-IT" sz="1400" dirty="0">
                <a:solidFill>
                  <a:srgbClr val="9CDCFE"/>
                </a:solidFill>
                <a:latin typeface="Consolas" panose="020B0609020204030204" pitchFamily="49" charset="0"/>
              </a:rPr>
              <a:t>-items</a:t>
            </a:r>
            <a:r>
              <a:rPr lang="it-IT" sz="1400" dirty="0">
                <a:solidFill>
                  <a:srgbClr val="D4D4D4"/>
                </a:solidFill>
                <a:latin typeface="Consolas" panose="020B0609020204030204" pitchFamily="49" charset="0"/>
              </a:rPr>
              <a:t>: </a:t>
            </a:r>
            <a:r>
              <a:rPr lang="it-IT" sz="1400" dirty="0">
                <a:solidFill>
                  <a:srgbClr val="CE9178"/>
                </a:solidFill>
                <a:latin typeface="Consolas" panose="020B0609020204030204" pitchFamily="49" charset="0"/>
              </a:rPr>
              <a:t>center</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err="1">
                <a:solidFill>
                  <a:srgbClr val="9CDCFE"/>
                </a:solidFill>
                <a:latin typeface="Consolas" panose="020B0609020204030204" pitchFamily="49" charset="0"/>
              </a:rPr>
              <a:t>justify-content</a:t>
            </a:r>
            <a:r>
              <a:rPr lang="it-IT" sz="1400" dirty="0">
                <a:solidFill>
                  <a:srgbClr val="D4D4D4"/>
                </a:solidFill>
                <a:latin typeface="Consolas" panose="020B0609020204030204" pitchFamily="49" charset="0"/>
              </a:rPr>
              <a:t>: </a:t>
            </a:r>
            <a:r>
              <a:rPr lang="it-IT" sz="1400" dirty="0">
                <a:solidFill>
                  <a:srgbClr val="CE9178"/>
                </a:solidFill>
                <a:latin typeface="Consolas" panose="020B0609020204030204" pitchFamily="49" charset="0"/>
              </a:rPr>
              <a:t>center</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a:solidFill>
                  <a:srgbClr val="9CDCFE"/>
                </a:solidFill>
                <a:latin typeface="Consolas" panose="020B0609020204030204" pitchFamily="49" charset="0"/>
              </a:rPr>
              <a:t>text-</a:t>
            </a:r>
            <a:r>
              <a:rPr lang="it-IT" sz="1400" dirty="0" err="1">
                <a:solidFill>
                  <a:srgbClr val="9CDCFE"/>
                </a:solidFill>
                <a:latin typeface="Consolas" panose="020B0609020204030204" pitchFamily="49" charset="0"/>
              </a:rPr>
              <a:t>align</a:t>
            </a:r>
            <a:r>
              <a:rPr lang="it-IT" sz="1400" dirty="0">
                <a:solidFill>
                  <a:srgbClr val="D4D4D4"/>
                </a:solidFill>
                <a:latin typeface="Consolas" panose="020B0609020204030204" pitchFamily="49" charset="0"/>
              </a:rPr>
              <a:t>: </a:t>
            </a:r>
            <a:r>
              <a:rPr lang="it-IT" sz="1400" dirty="0">
                <a:solidFill>
                  <a:srgbClr val="CE9178"/>
                </a:solidFill>
                <a:latin typeface="Consolas" panose="020B0609020204030204" pitchFamily="49" charset="0"/>
              </a:rPr>
              <a:t>center</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err="1">
                <a:solidFill>
                  <a:srgbClr val="9CDCFE"/>
                </a:solidFill>
                <a:latin typeface="Consolas" panose="020B0609020204030204" pitchFamily="49" charset="0"/>
              </a:rPr>
              <a:t>flex-direction</a:t>
            </a:r>
            <a:r>
              <a:rPr lang="it-IT" sz="1400" dirty="0">
                <a:solidFill>
                  <a:srgbClr val="D4D4D4"/>
                </a:solidFill>
                <a:latin typeface="Consolas" panose="020B0609020204030204" pitchFamily="49" charset="0"/>
              </a:rPr>
              <a:t>: </a:t>
            </a:r>
            <a:r>
              <a:rPr lang="it-IT" sz="1400" dirty="0" err="1">
                <a:solidFill>
                  <a:srgbClr val="CE9178"/>
                </a:solidFill>
                <a:latin typeface="Consolas" panose="020B0609020204030204" pitchFamily="49" charset="0"/>
              </a:rPr>
              <a:t>column</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a:t>
            </a:r>
          </a:p>
          <a:p>
            <a:br>
              <a:rPr lang="it-IT" sz="1400" dirty="0">
                <a:solidFill>
                  <a:srgbClr val="D4D4D4"/>
                </a:solidFill>
                <a:latin typeface="Consolas" panose="020B0609020204030204" pitchFamily="49" charset="0"/>
              </a:rPr>
            </a:br>
            <a:r>
              <a:rPr lang="it-IT" sz="1400" dirty="0">
                <a:solidFill>
                  <a:srgbClr val="C586C0"/>
                </a:solidFill>
                <a:latin typeface="Consolas" panose="020B0609020204030204" pitchFamily="49" charset="0"/>
              </a:rPr>
              <a:t>@media</a:t>
            </a:r>
            <a:r>
              <a:rPr lang="it-IT" sz="1400" dirty="0">
                <a:solidFill>
                  <a:srgbClr val="D4D4D4"/>
                </a:solidFill>
                <a:latin typeface="Consolas" panose="020B0609020204030204" pitchFamily="49" charset="0"/>
              </a:rPr>
              <a:t> (</a:t>
            </a:r>
            <a:r>
              <a:rPr lang="it-IT" sz="1400" dirty="0">
                <a:solidFill>
                  <a:srgbClr val="9CDCFE"/>
                </a:solidFill>
                <a:latin typeface="Consolas" panose="020B0609020204030204" pitchFamily="49" charset="0"/>
              </a:rPr>
              <a:t>max-</a:t>
            </a:r>
            <a:r>
              <a:rPr lang="it-IT" sz="1400" dirty="0" err="1">
                <a:solidFill>
                  <a:srgbClr val="9CDCFE"/>
                </a:solidFill>
                <a:latin typeface="Consolas" panose="020B0609020204030204" pitchFamily="49" charset="0"/>
              </a:rPr>
              <a:t>width</a:t>
            </a:r>
            <a:r>
              <a:rPr lang="it-IT" sz="1400" dirty="0">
                <a:solidFill>
                  <a:srgbClr val="D4D4D4"/>
                </a:solidFill>
                <a:latin typeface="Consolas" panose="020B0609020204030204" pitchFamily="49" charset="0"/>
              </a:rPr>
              <a:t>: </a:t>
            </a:r>
            <a:r>
              <a:rPr lang="it-IT" sz="1400" dirty="0">
                <a:solidFill>
                  <a:srgbClr val="B5CEA8"/>
                </a:solidFill>
                <a:latin typeface="Consolas" panose="020B0609020204030204" pitchFamily="49" charset="0"/>
              </a:rPr>
              <a:t>800px</a:t>
            </a:r>
            <a:r>
              <a:rPr lang="it-IT" sz="1400" dirty="0">
                <a:solidFill>
                  <a:srgbClr val="D4D4D4"/>
                </a:solidFill>
                <a:latin typeface="Consolas" panose="020B0609020204030204" pitchFamily="49" charset="0"/>
              </a:rPr>
              <a:t>) {</a:t>
            </a:r>
          </a:p>
          <a:p>
            <a:r>
              <a:rPr lang="it-IT" sz="1400" dirty="0">
                <a:solidFill>
                  <a:srgbClr val="D4D4D4"/>
                </a:solidFill>
                <a:latin typeface="Consolas" panose="020B0609020204030204" pitchFamily="49" charset="0"/>
              </a:rPr>
              <a:t>  </a:t>
            </a:r>
            <a:r>
              <a:rPr lang="it-IT" sz="1400" dirty="0" err="1">
                <a:solidFill>
                  <a:srgbClr val="D7BA7D"/>
                </a:solidFill>
                <a:latin typeface="Consolas" panose="020B0609020204030204" pitchFamily="49" charset="0"/>
              </a:rPr>
              <a:t>header</a:t>
            </a:r>
            <a:r>
              <a:rPr lang="it-IT" sz="1400" dirty="0">
                <a:solidFill>
                  <a:srgbClr val="D4D4D4"/>
                </a:solidFill>
                <a:latin typeface="Consolas" panose="020B0609020204030204" pitchFamily="49" charset="0"/>
              </a:rPr>
              <a:t> {</a:t>
            </a:r>
          </a:p>
          <a:p>
            <a:r>
              <a:rPr lang="it-IT" sz="1400" dirty="0">
                <a:solidFill>
                  <a:srgbClr val="D4D4D4"/>
                </a:solidFill>
                <a:latin typeface="Consolas" panose="020B0609020204030204" pitchFamily="49" charset="0"/>
              </a:rPr>
              <a:t>    </a:t>
            </a:r>
            <a:r>
              <a:rPr lang="it-IT" sz="1400" dirty="0" err="1">
                <a:solidFill>
                  <a:srgbClr val="9CDCFE"/>
                </a:solidFill>
                <a:latin typeface="Consolas" panose="020B0609020204030204" pitchFamily="49" charset="0"/>
              </a:rPr>
              <a:t>height</a:t>
            </a:r>
            <a:r>
              <a:rPr lang="it-IT" sz="1400" dirty="0">
                <a:solidFill>
                  <a:srgbClr val="D4D4D4"/>
                </a:solidFill>
                <a:latin typeface="Consolas" panose="020B0609020204030204" pitchFamily="49" charset="0"/>
              </a:rPr>
              <a:t>: </a:t>
            </a:r>
            <a:r>
              <a:rPr lang="it-IT" sz="1400" dirty="0">
                <a:solidFill>
                  <a:srgbClr val="B5CEA8"/>
                </a:solidFill>
                <a:latin typeface="Consolas" panose="020B0609020204030204" pitchFamily="49" charset="0"/>
              </a:rPr>
              <a:t>70vh</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a:solidFill>
                  <a:srgbClr val="9CDCFE"/>
                </a:solidFill>
                <a:latin typeface="Consolas" panose="020B0609020204030204" pitchFamily="49" charset="0"/>
              </a:rPr>
              <a:t>line-</a:t>
            </a:r>
            <a:r>
              <a:rPr lang="it-IT" sz="1400" dirty="0" err="1">
                <a:solidFill>
                  <a:srgbClr val="9CDCFE"/>
                </a:solidFill>
                <a:latin typeface="Consolas" panose="020B0609020204030204" pitchFamily="49" charset="0"/>
              </a:rPr>
              <a:t>height</a:t>
            </a:r>
            <a:r>
              <a:rPr lang="it-IT" sz="1400" dirty="0">
                <a:solidFill>
                  <a:srgbClr val="D4D4D4"/>
                </a:solidFill>
                <a:latin typeface="Consolas" panose="020B0609020204030204" pitchFamily="49" charset="0"/>
              </a:rPr>
              <a:t>: </a:t>
            </a:r>
            <a:r>
              <a:rPr lang="it-IT" sz="1400" dirty="0">
                <a:solidFill>
                  <a:srgbClr val="B5CEA8"/>
                </a:solidFill>
                <a:latin typeface="Consolas" panose="020B0609020204030204" pitchFamily="49" charset="0"/>
              </a:rPr>
              <a:t>1.2</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p>
          <a:p>
            <a:r>
              <a:rPr lang="it-IT" sz="1400" dirty="0">
                <a:solidFill>
                  <a:srgbClr val="D4D4D4"/>
                </a:solidFill>
                <a:latin typeface="Consolas" panose="020B0609020204030204" pitchFamily="49" charset="0"/>
              </a:rPr>
              <a:t>}</a:t>
            </a:r>
          </a:p>
          <a:p>
            <a:br>
              <a:rPr lang="it-IT" sz="1400" dirty="0">
                <a:solidFill>
                  <a:srgbClr val="D4D4D4"/>
                </a:solidFill>
                <a:latin typeface="Consolas" panose="020B0609020204030204" pitchFamily="49" charset="0"/>
              </a:rPr>
            </a:br>
            <a:r>
              <a:rPr lang="it-IT" sz="1400" dirty="0" err="1">
                <a:solidFill>
                  <a:srgbClr val="D7BA7D"/>
                </a:solidFill>
                <a:latin typeface="Consolas" panose="020B0609020204030204" pitchFamily="49" charset="0"/>
              </a:rPr>
              <a:t>header</a:t>
            </a:r>
            <a:r>
              <a:rPr lang="it-IT" sz="1400" dirty="0">
                <a:solidFill>
                  <a:srgbClr val="D7BA7D"/>
                </a:solidFill>
                <a:latin typeface="Consolas" panose="020B0609020204030204" pitchFamily="49" charset="0"/>
              </a:rPr>
              <a:t>::</a:t>
            </a:r>
            <a:r>
              <a:rPr lang="it-IT" sz="1400" dirty="0" err="1">
                <a:solidFill>
                  <a:srgbClr val="D7BA7D"/>
                </a:solidFill>
                <a:latin typeface="Consolas" panose="020B0609020204030204" pitchFamily="49" charset="0"/>
              </a:rPr>
              <a:t>before</a:t>
            </a:r>
            <a:r>
              <a:rPr lang="it-IT" sz="1400" dirty="0">
                <a:solidFill>
                  <a:srgbClr val="D4D4D4"/>
                </a:solidFill>
                <a:latin typeface="Consolas" panose="020B0609020204030204" pitchFamily="49" charset="0"/>
              </a:rPr>
              <a:t> {</a:t>
            </a:r>
          </a:p>
          <a:p>
            <a:r>
              <a:rPr lang="it-IT" sz="1400" dirty="0">
                <a:solidFill>
                  <a:srgbClr val="D4D4D4"/>
                </a:solidFill>
                <a:latin typeface="Consolas" panose="020B0609020204030204" pitchFamily="49" charset="0"/>
              </a:rPr>
              <a:t>  </a:t>
            </a:r>
            <a:r>
              <a:rPr lang="it-IT" sz="1400" dirty="0" err="1">
                <a:solidFill>
                  <a:srgbClr val="9CDCFE"/>
                </a:solidFill>
                <a:latin typeface="Consolas" panose="020B0609020204030204" pitchFamily="49" charset="0"/>
              </a:rPr>
              <a:t>content</a:t>
            </a:r>
            <a:r>
              <a:rPr lang="it-IT" sz="1400" dirty="0">
                <a:solidFill>
                  <a:srgbClr val="D4D4D4"/>
                </a:solidFill>
                <a:latin typeface="Consolas" panose="020B0609020204030204" pitchFamily="49" charset="0"/>
              </a:rPr>
              <a:t>: </a:t>
            </a:r>
            <a:r>
              <a:rPr lang="it-IT" sz="1400" dirty="0">
                <a:solidFill>
                  <a:srgbClr val="CE9178"/>
                </a:solidFill>
                <a:latin typeface="Consolas" panose="020B0609020204030204" pitchFamily="49" charset="0"/>
              </a:rPr>
              <a:t>''</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a:solidFill>
                  <a:srgbClr val="9CDCFE"/>
                </a:solidFill>
                <a:latin typeface="Consolas" panose="020B0609020204030204" pitchFamily="49" charset="0"/>
              </a:rPr>
              <a:t>position</a:t>
            </a:r>
            <a:r>
              <a:rPr lang="it-IT" sz="1400" dirty="0">
                <a:solidFill>
                  <a:srgbClr val="D4D4D4"/>
                </a:solidFill>
                <a:latin typeface="Consolas" panose="020B0609020204030204" pitchFamily="49" charset="0"/>
              </a:rPr>
              <a:t>: </a:t>
            </a:r>
            <a:r>
              <a:rPr lang="it-IT" sz="1400" dirty="0" err="1">
                <a:solidFill>
                  <a:srgbClr val="CE9178"/>
                </a:solidFill>
                <a:latin typeface="Consolas" panose="020B0609020204030204" pitchFamily="49" charset="0"/>
              </a:rPr>
              <a:t>absolute</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a:solidFill>
                  <a:srgbClr val="9CDCFE"/>
                </a:solidFill>
                <a:latin typeface="Consolas" panose="020B0609020204030204" pitchFamily="49" charset="0"/>
              </a:rPr>
              <a:t>top</a:t>
            </a:r>
            <a:r>
              <a:rPr lang="it-IT" sz="1400" dirty="0">
                <a:solidFill>
                  <a:srgbClr val="D4D4D4"/>
                </a:solidFill>
                <a:latin typeface="Consolas" panose="020B0609020204030204" pitchFamily="49" charset="0"/>
              </a:rPr>
              <a:t>: </a:t>
            </a:r>
            <a:r>
              <a:rPr lang="it-IT" sz="1400" dirty="0">
                <a:solidFill>
                  <a:srgbClr val="B5CEA8"/>
                </a:solidFill>
                <a:latin typeface="Consolas" panose="020B0609020204030204" pitchFamily="49" charset="0"/>
              </a:rPr>
              <a:t>0</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err="1">
                <a:solidFill>
                  <a:srgbClr val="9CDCFE"/>
                </a:solidFill>
                <a:latin typeface="Consolas" panose="020B0609020204030204" pitchFamily="49" charset="0"/>
              </a:rPr>
              <a:t>left</a:t>
            </a:r>
            <a:r>
              <a:rPr lang="it-IT" sz="1400" dirty="0">
                <a:solidFill>
                  <a:srgbClr val="D4D4D4"/>
                </a:solidFill>
                <a:latin typeface="Consolas" panose="020B0609020204030204" pitchFamily="49" charset="0"/>
              </a:rPr>
              <a:t>: </a:t>
            </a:r>
            <a:r>
              <a:rPr lang="it-IT" sz="1400" dirty="0">
                <a:solidFill>
                  <a:srgbClr val="B5CEA8"/>
                </a:solidFill>
                <a:latin typeface="Consolas" panose="020B0609020204030204" pitchFamily="49" charset="0"/>
              </a:rPr>
              <a:t>0</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a:solidFill>
                  <a:srgbClr val="9CDCFE"/>
                </a:solidFill>
                <a:latin typeface="Consolas" panose="020B0609020204030204" pitchFamily="49" charset="0"/>
              </a:rPr>
              <a:t>bottom</a:t>
            </a:r>
            <a:r>
              <a:rPr lang="it-IT" sz="1400" dirty="0">
                <a:solidFill>
                  <a:srgbClr val="D4D4D4"/>
                </a:solidFill>
                <a:latin typeface="Consolas" panose="020B0609020204030204" pitchFamily="49" charset="0"/>
              </a:rPr>
              <a:t>: </a:t>
            </a:r>
            <a:r>
              <a:rPr lang="it-IT" sz="1400" dirty="0">
                <a:solidFill>
                  <a:srgbClr val="B5CEA8"/>
                </a:solidFill>
                <a:latin typeface="Consolas" panose="020B0609020204030204" pitchFamily="49" charset="0"/>
              </a:rPr>
              <a:t>0</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err="1">
                <a:solidFill>
                  <a:srgbClr val="9CDCFE"/>
                </a:solidFill>
                <a:latin typeface="Consolas" panose="020B0609020204030204" pitchFamily="49" charset="0"/>
              </a:rPr>
              <a:t>right</a:t>
            </a:r>
            <a:r>
              <a:rPr lang="it-IT" sz="1400" dirty="0">
                <a:solidFill>
                  <a:srgbClr val="D4D4D4"/>
                </a:solidFill>
                <a:latin typeface="Consolas" panose="020B0609020204030204" pitchFamily="49" charset="0"/>
              </a:rPr>
              <a:t>: </a:t>
            </a:r>
            <a:r>
              <a:rPr lang="it-IT" sz="1400" dirty="0">
                <a:solidFill>
                  <a:srgbClr val="B5CEA8"/>
                </a:solidFill>
                <a:latin typeface="Consolas" panose="020B0609020204030204" pitchFamily="49" charset="0"/>
              </a:rPr>
              <a:t>0</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a:solidFill>
                  <a:srgbClr val="9CDCFE"/>
                </a:solidFill>
                <a:latin typeface="Consolas" panose="020B0609020204030204" pitchFamily="49" charset="0"/>
              </a:rPr>
              <a:t>background-color</a:t>
            </a:r>
            <a:r>
              <a:rPr lang="it-IT" sz="1400" dirty="0">
                <a:solidFill>
                  <a:srgbClr val="D4D4D4"/>
                </a:solidFill>
                <a:latin typeface="Consolas" panose="020B0609020204030204" pitchFamily="49" charset="0"/>
              </a:rPr>
              <a:t>: </a:t>
            </a:r>
            <a:r>
              <a:rPr lang="it-IT" sz="1400" dirty="0" err="1">
                <a:solidFill>
                  <a:srgbClr val="DCDCAA"/>
                </a:solidFill>
                <a:latin typeface="Consolas" panose="020B0609020204030204" pitchFamily="49" charset="0"/>
              </a:rPr>
              <a:t>rgba</a:t>
            </a:r>
            <a:r>
              <a:rPr lang="it-IT" sz="1400" dirty="0">
                <a:solidFill>
                  <a:srgbClr val="D4D4D4"/>
                </a:solidFill>
                <a:latin typeface="Consolas" panose="020B0609020204030204" pitchFamily="49" charset="0"/>
              </a:rPr>
              <a:t>(</a:t>
            </a:r>
            <a:r>
              <a:rPr lang="it-IT" sz="1400" dirty="0">
                <a:solidFill>
                  <a:srgbClr val="B5CEA8"/>
                </a:solidFill>
                <a:latin typeface="Consolas" panose="020B0609020204030204" pitchFamily="49" charset="0"/>
              </a:rPr>
              <a:t>0</a:t>
            </a:r>
            <a:r>
              <a:rPr lang="it-IT" sz="1400" dirty="0">
                <a:solidFill>
                  <a:srgbClr val="D4D4D4"/>
                </a:solidFill>
                <a:latin typeface="Consolas" panose="020B0609020204030204" pitchFamily="49" charset="0"/>
              </a:rPr>
              <a:t>, </a:t>
            </a:r>
            <a:r>
              <a:rPr lang="it-IT" sz="1400" dirty="0">
                <a:solidFill>
                  <a:srgbClr val="B5CEA8"/>
                </a:solidFill>
                <a:latin typeface="Consolas" panose="020B0609020204030204" pitchFamily="49" charset="0"/>
              </a:rPr>
              <a:t>0</a:t>
            </a:r>
            <a:r>
              <a:rPr lang="it-IT" sz="1400" dirty="0">
                <a:solidFill>
                  <a:srgbClr val="D4D4D4"/>
                </a:solidFill>
                <a:latin typeface="Consolas" panose="020B0609020204030204" pitchFamily="49" charset="0"/>
              </a:rPr>
              <a:t>, </a:t>
            </a:r>
            <a:r>
              <a:rPr lang="it-IT" sz="1400" dirty="0">
                <a:solidFill>
                  <a:srgbClr val="B5CEA8"/>
                </a:solidFill>
                <a:latin typeface="Consolas" panose="020B0609020204030204" pitchFamily="49" charset="0"/>
              </a:rPr>
              <a:t>0</a:t>
            </a:r>
            <a:r>
              <a:rPr lang="it-IT" sz="1400" dirty="0">
                <a:solidFill>
                  <a:srgbClr val="D4D4D4"/>
                </a:solidFill>
                <a:latin typeface="Consolas" panose="020B0609020204030204" pitchFamily="49" charset="0"/>
              </a:rPr>
              <a:t>, </a:t>
            </a:r>
            <a:r>
              <a:rPr lang="it-IT" sz="1400" dirty="0">
                <a:solidFill>
                  <a:srgbClr val="B5CEA8"/>
                </a:solidFill>
                <a:latin typeface="Consolas" panose="020B0609020204030204" pitchFamily="49" charset="0"/>
              </a:rPr>
              <a:t>0.3</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a:t>
            </a:r>
            <a:endParaRPr lang="it-IT" sz="1400" b="0" dirty="0">
              <a:solidFill>
                <a:srgbClr val="D4D4D4"/>
              </a:solidFill>
              <a:effectLst/>
              <a:latin typeface="Consolas" panose="020B0609020204030204" pitchFamily="49" charset="0"/>
            </a:endParaRPr>
          </a:p>
        </p:txBody>
      </p:sp>
      <p:sp>
        <p:nvSpPr>
          <p:cNvPr id="23" name="Rettangolo 22">
            <a:extLst>
              <a:ext uri="{FF2B5EF4-FFF2-40B4-BE49-F238E27FC236}">
                <a16:creationId xmlns:a16="http://schemas.microsoft.com/office/drawing/2014/main" id="{D2DE38B7-7EBC-4520-9C4E-DEA641D048EE}"/>
              </a:ext>
            </a:extLst>
          </p:cNvPr>
          <p:cNvSpPr/>
          <p:nvPr/>
        </p:nvSpPr>
        <p:spPr>
          <a:xfrm>
            <a:off x="5160322" y="523220"/>
            <a:ext cx="6096000" cy="2462213"/>
          </a:xfrm>
          <a:prstGeom prst="rect">
            <a:avLst/>
          </a:prstGeom>
        </p:spPr>
        <p:txBody>
          <a:bodyPr>
            <a:spAutoFit/>
          </a:bodyPr>
          <a:lstStyle/>
          <a:p>
            <a:r>
              <a:rPr lang="it-IT" sz="1400" dirty="0">
                <a:solidFill>
                  <a:srgbClr val="D7BA7D"/>
                </a:solidFill>
                <a:latin typeface="Consolas" panose="020B0609020204030204" pitchFamily="49" charset="0"/>
              </a:rPr>
              <a:t>#desktop</a:t>
            </a:r>
            <a:r>
              <a:rPr lang="it-IT" sz="1400" dirty="0">
                <a:solidFill>
                  <a:srgbClr val="D4D4D4"/>
                </a:solidFill>
                <a:latin typeface="Consolas" panose="020B0609020204030204" pitchFamily="49" charset="0"/>
              </a:rPr>
              <a:t> {</a:t>
            </a:r>
          </a:p>
          <a:p>
            <a:r>
              <a:rPr lang="it-IT" sz="1400" dirty="0">
                <a:solidFill>
                  <a:srgbClr val="D4D4D4"/>
                </a:solidFill>
                <a:latin typeface="Consolas" panose="020B0609020204030204" pitchFamily="49" charset="0"/>
              </a:rPr>
              <a:t>  </a:t>
            </a:r>
            <a:r>
              <a:rPr lang="it-IT" sz="1400" dirty="0" err="1">
                <a:solidFill>
                  <a:srgbClr val="9CDCFE"/>
                </a:solidFill>
                <a:latin typeface="Consolas" panose="020B0609020204030204" pitchFamily="49" charset="0"/>
              </a:rPr>
              <a:t>height</a:t>
            </a:r>
            <a:r>
              <a:rPr lang="it-IT" sz="1400" dirty="0">
                <a:solidFill>
                  <a:srgbClr val="D4D4D4"/>
                </a:solidFill>
                <a:latin typeface="Consolas" panose="020B0609020204030204" pitchFamily="49" charset="0"/>
              </a:rPr>
              <a:t>: </a:t>
            </a:r>
            <a:r>
              <a:rPr lang="it-IT" sz="1400" dirty="0">
                <a:solidFill>
                  <a:srgbClr val="B5CEA8"/>
                </a:solidFill>
                <a:latin typeface="Consolas" panose="020B0609020204030204" pitchFamily="49" charset="0"/>
              </a:rPr>
              <a:t>10.5%</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err="1">
                <a:solidFill>
                  <a:srgbClr val="9CDCFE"/>
                </a:solidFill>
                <a:latin typeface="Consolas" panose="020B0609020204030204" pitchFamily="49" charset="0"/>
              </a:rPr>
              <a:t>width</a:t>
            </a:r>
            <a:r>
              <a:rPr lang="it-IT" sz="1400" dirty="0">
                <a:solidFill>
                  <a:srgbClr val="D4D4D4"/>
                </a:solidFill>
                <a:latin typeface="Consolas" panose="020B0609020204030204" pitchFamily="49" charset="0"/>
              </a:rPr>
              <a:t>: </a:t>
            </a:r>
            <a:r>
              <a:rPr lang="it-IT" sz="1400" dirty="0">
                <a:solidFill>
                  <a:srgbClr val="B5CEA8"/>
                </a:solidFill>
                <a:latin typeface="Consolas" panose="020B0609020204030204" pitchFamily="49" charset="0"/>
              </a:rPr>
              <a:t>100%</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a:solidFill>
                  <a:srgbClr val="9CDCFE"/>
                </a:solidFill>
                <a:latin typeface="Consolas" panose="020B0609020204030204" pitchFamily="49" charset="0"/>
              </a:rPr>
              <a:t>position</a:t>
            </a:r>
            <a:r>
              <a:rPr lang="it-IT" sz="1400" dirty="0">
                <a:solidFill>
                  <a:srgbClr val="D4D4D4"/>
                </a:solidFill>
                <a:latin typeface="Consolas" panose="020B0609020204030204" pitchFamily="49" charset="0"/>
              </a:rPr>
              <a:t>: </a:t>
            </a:r>
            <a:r>
              <a:rPr lang="it-IT" sz="1400" dirty="0" err="1">
                <a:solidFill>
                  <a:srgbClr val="CE9178"/>
                </a:solidFill>
                <a:latin typeface="Consolas" panose="020B0609020204030204" pitchFamily="49" charset="0"/>
              </a:rPr>
              <a:t>fixed</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a:solidFill>
                  <a:srgbClr val="9CDCFE"/>
                </a:solidFill>
                <a:latin typeface="Consolas" panose="020B0609020204030204" pitchFamily="49" charset="0"/>
              </a:rPr>
              <a:t>background-color</a:t>
            </a:r>
            <a:r>
              <a:rPr lang="it-IT" sz="1400" dirty="0">
                <a:solidFill>
                  <a:srgbClr val="D4D4D4"/>
                </a:solidFill>
                <a:latin typeface="Consolas" panose="020B0609020204030204" pitchFamily="49" charset="0"/>
              </a:rPr>
              <a:t>: </a:t>
            </a:r>
            <a:r>
              <a:rPr lang="it-IT" sz="1400" dirty="0" err="1">
                <a:solidFill>
                  <a:srgbClr val="DCDCAA"/>
                </a:solidFill>
                <a:latin typeface="Consolas" panose="020B0609020204030204" pitchFamily="49" charset="0"/>
              </a:rPr>
              <a:t>rgba</a:t>
            </a:r>
            <a:r>
              <a:rPr lang="it-IT" sz="1400" dirty="0">
                <a:solidFill>
                  <a:srgbClr val="D4D4D4"/>
                </a:solidFill>
                <a:latin typeface="Consolas" panose="020B0609020204030204" pitchFamily="49" charset="0"/>
              </a:rPr>
              <a:t>(</a:t>
            </a:r>
            <a:r>
              <a:rPr lang="it-IT" sz="1400" dirty="0">
                <a:solidFill>
                  <a:srgbClr val="B5CEA8"/>
                </a:solidFill>
                <a:latin typeface="Consolas" panose="020B0609020204030204" pitchFamily="49" charset="0"/>
              </a:rPr>
              <a:t>255</a:t>
            </a:r>
            <a:r>
              <a:rPr lang="it-IT" sz="1400" dirty="0">
                <a:solidFill>
                  <a:srgbClr val="D4D4D4"/>
                </a:solidFill>
                <a:latin typeface="Consolas" panose="020B0609020204030204" pitchFamily="49" charset="0"/>
              </a:rPr>
              <a:t>, </a:t>
            </a:r>
            <a:r>
              <a:rPr lang="it-IT" sz="1400" dirty="0">
                <a:solidFill>
                  <a:srgbClr val="B5CEA8"/>
                </a:solidFill>
                <a:latin typeface="Consolas" panose="020B0609020204030204" pitchFamily="49" charset="0"/>
              </a:rPr>
              <a:t>255</a:t>
            </a:r>
            <a:r>
              <a:rPr lang="it-IT" sz="1400" dirty="0">
                <a:solidFill>
                  <a:srgbClr val="D4D4D4"/>
                </a:solidFill>
                <a:latin typeface="Consolas" panose="020B0609020204030204" pitchFamily="49" charset="0"/>
              </a:rPr>
              <a:t>, </a:t>
            </a:r>
            <a:r>
              <a:rPr lang="it-IT" sz="1400" dirty="0">
                <a:solidFill>
                  <a:srgbClr val="B5CEA8"/>
                </a:solidFill>
                <a:latin typeface="Consolas" panose="020B0609020204030204" pitchFamily="49" charset="0"/>
              </a:rPr>
              <a:t>255</a:t>
            </a:r>
            <a:r>
              <a:rPr lang="it-IT" sz="1400" dirty="0">
                <a:solidFill>
                  <a:srgbClr val="D4D4D4"/>
                </a:solidFill>
                <a:latin typeface="Consolas" panose="020B0609020204030204" pitchFamily="49" charset="0"/>
              </a:rPr>
              <a:t>, </a:t>
            </a:r>
            <a:r>
              <a:rPr lang="it-IT" sz="1400" dirty="0">
                <a:solidFill>
                  <a:srgbClr val="B5CEA8"/>
                </a:solidFill>
                <a:latin typeface="Consolas" panose="020B0609020204030204" pitchFamily="49" charset="0"/>
              </a:rPr>
              <a:t>.92</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a:solidFill>
                  <a:srgbClr val="9CDCFE"/>
                </a:solidFill>
                <a:latin typeface="Consolas" panose="020B0609020204030204" pitchFamily="49" charset="0"/>
              </a:rPr>
              <a:t>display</a:t>
            </a:r>
            <a:r>
              <a:rPr lang="it-IT" sz="1400" dirty="0">
                <a:solidFill>
                  <a:srgbClr val="D4D4D4"/>
                </a:solidFill>
                <a:latin typeface="Consolas" panose="020B0609020204030204" pitchFamily="49" charset="0"/>
              </a:rPr>
              <a:t>: </a:t>
            </a:r>
            <a:r>
              <a:rPr lang="it-IT" sz="1400" dirty="0" err="1">
                <a:solidFill>
                  <a:srgbClr val="CE9178"/>
                </a:solidFill>
                <a:latin typeface="Consolas" panose="020B0609020204030204" pitchFamily="49" charset="0"/>
              </a:rPr>
              <a:t>flex</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err="1">
                <a:solidFill>
                  <a:srgbClr val="9CDCFE"/>
                </a:solidFill>
                <a:latin typeface="Consolas" panose="020B0609020204030204" pitchFamily="49" charset="0"/>
              </a:rPr>
              <a:t>justify-content</a:t>
            </a:r>
            <a:r>
              <a:rPr lang="it-IT" sz="1400" dirty="0">
                <a:solidFill>
                  <a:srgbClr val="D4D4D4"/>
                </a:solidFill>
                <a:latin typeface="Consolas" panose="020B0609020204030204" pitchFamily="49" charset="0"/>
              </a:rPr>
              <a:t>: </a:t>
            </a:r>
            <a:r>
              <a:rPr lang="it-IT" sz="1400" dirty="0" err="1">
                <a:solidFill>
                  <a:srgbClr val="CE9178"/>
                </a:solidFill>
                <a:latin typeface="Consolas" panose="020B0609020204030204" pitchFamily="49" charset="0"/>
              </a:rPr>
              <a:t>space-between</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err="1">
                <a:solidFill>
                  <a:srgbClr val="9CDCFE"/>
                </a:solidFill>
                <a:latin typeface="Consolas" panose="020B0609020204030204" pitchFamily="49" charset="0"/>
              </a:rPr>
              <a:t>align</a:t>
            </a:r>
            <a:r>
              <a:rPr lang="it-IT" sz="1400" dirty="0">
                <a:solidFill>
                  <a:srgbClr val="9CDCFE"/>
                </a:solidFill>
                <a:latin typeface="Consolas" panose="020B0609020204030204" pitchFamily="49" charset="0"/>
              </a:rPr>
              <a:t>-items</a:t>
            </a:r>
            <a:r>
              <a:rPr lang="it-IT" sz="1400" dirty="0">
                <a:solidFill>
                  <a:srgbClr val="D4D4D4"/>
                </a:solidFill>
                <a:latin typeface="Consolas" panose="020B0609020204030204" pitchFamily="49" charset="0"/>
              </a:rPr>
              <a:t>: </a:t>
            </a:r>
            <a:r>
              <a:rPr lang="it-IT" sz="1400" dirty="0">
                <a:solidFill>
                  <a:srgbClr val="CE9178"/>
                </a:solidFill>
                <a:latin typeface="Consolas" panose="020B0609020204030204" pitchFamily="49" charset="0"/>
              </a:rPr>
              <a:t>center</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a:solidFill>
                  <a:srgbClr val="9CDCFE"/>
                </a:solidFill>
                <a:latin typeface="Consolas" panose="020B0609020204030204" pitchFamily="49" charset="0"/>
              </a:rPr>
              <a:t>z-index</a:t>
            </a:r>
            <a:r>
              <a:rPr lang="it-IT" sz="1400" dirty="0">
                <a:solidFill>
                  <a:srgbClr val="D4D4D4"/>
                </a:solidFill>
                <a:latin typeface="Consolas" panose="020B0609020204030204" pitchFamily="49" charset="0"/>
              </a:rPr>
              <a:t>: </a:t>
            </a:r>
            <a:r>
              <a:rPr lang="it-IT" sz="1400" dirty="0">
                <a:solidFill>
                  <a:srgbClr val="B5CEA8"/>
                </a:solidFill>
                <a:latin typeface="Consolas" panose="020B0609020204030204" pitchFamily="49" charset="0"/>
              </a:rPr>
              <a:t>10</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a:solidFill>
                  <a:srgbClr val="9CDCFE"/>
                </a:solidFill>
                <a:latin typeface="Consolas" panose="020B0609020204030204" pitchFamily="49" charset="0"/>
              </a:rPr>
              <a:t>top</a:t>
            </a:r>
            <a:r>
              <a:rPr lang="it-IT" sz="1400" dirty="0">
                <a:solidFill>
                  <a:srgbClr val="D4D4D4"/>
                </a:solidFill>
                <a:latin typeface="Consolas" panose="020B0609020204030204" pitchFamily="49" charset="0"/>
              </a:rPr>
              <a:t>: </a:t>
            </a:r>
            <a:r>
              <a:rPr lang="it-IT" sz="1400" dirty="0">
                <a:solidFill>
                  <a:srgbClr val="B5CEA8"/>
                </a:solidFill>
                <a:latin typeface="Consolas" panose="020B0609020204030204" pitchFamily="49" charset="0"/>
              </a:rPr>
              <a:t>0</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a:t>
            </a:r>
            <a:endParaRPr lang="it-IT" sz="14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512903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9DFEE8C4-B3EA-4E51-A46C-28A21B1D0468}"/>
              </a:ext>
            </a:extLst>
          </p:cNvPr>
          <p:cNvSpPr txBox="1"/>
          <p:nvPr/>
        </p:nvSpPr>
        <p:spPr>
          <a:xfrm>
            <a:off x="1962381" y="55079"/>
            <a:ext cx="144230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it-IT" dirty="0"/>
              <a:t>CSS</a:t>
            </a:r>
          </a:p>
        </p:txBody>
      </p:sp>
      <p:sp>
        <p:nvSpPr>
          <p:cNvPr id="4" name="CasellaDiTesto 3">
            <a:extLst>
              <a:ext uri="{FF2B5EF4-FFF2-40B4-BE49-F238E27FC236}">
                <a16:creationId xmlns:a16="http://schemas.microsoft.com/office/drawing/2014/main" id="{551BBE76-E699-4869-AA73-5ECF4975ECE6}"/>
              </a:ext>
            </a:extLst>
          </p:cNvPr>
          <p:cNvSpPr txBox="1"/>
          <p:nvPr/>
        </p:nvSpPr>
        <p:spPr>
          <a:xfrm>
            <a:off x="8787319" y="18854"/>
            <a:ext cx="3404681"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it-IT" sz="2800" b="1" dirty="0"/>
              <a:t>Header</a:t>
            </a:r>
            <a:endParaRPr lang="it-IT" b="1" dirty="0"/>
          </a:p>
        </p:txBody>
      </p:sp>
      <p:pic>
        <p:nvPicPr>
          <p:cNvPr id="16" name="Immagine 15" descr="Immagine che contiene testo&#10;&#10;Descrizione generata automaticamente">
            <a:extLst>
              <a:ext uri="{FF2B5EF4-FFF2-40B4-BE49-F238E27FC236}">
                <a16:creationId xmlns:a16="http://schemas.microsoft.com/office/drawing/2014/main" id="{9FDB38F9-85B6-49D5-B68A-ECCE2BA93E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955973"/>
            <a:ext cx="4929449" cy="2348844"/>
          </a:xfrm>
          <a:prstGeom prst="rect">
            <a:avLst/>
          </a:prstGeom>
        </p:spPr>
      </p:pic>
      <p:sp>
        <p:nvSpPr>
          <p:cNvPr id="13" name="Rettangolo 12">
            <a:extLst>
              <a:ext uri="{FF2B5EF4-FFF2-40B4-BE49-F238E27FC236}">
                <a16:creationId xmlns:a16="http://schemas.microsoft.com/office/drawing/2014/main" id="{F55D2056-BFFE-4146-A7E8-20153AFF75BE}"/>
              </a:ext>
            </a:extLst>
          </p:cNvPr>
          <p:cNvSpPr/>
          <p:nvPr/>
        </p:nvSpPr>
        <p:spPr>
          <a:xfrm>
            <a:off x="356682" y="424411"/>
            <a:ext cx="6096000" cy="5909310"/>
          </a:xfrm>
          <a:prstGeom prst="rect">
            <a:avLst/>
          </a:prstGeom>
        </p:spPr>
        <p:txBody>
          <a:bodyPr>
            <a:spAutoFit/>
          </a:bodyPr>
          <a:lstStyle/>
          <a:p>
            <a:r>
              <a:rPr lang="it-IT" sz="1400" dirty="0">
                <a:solidFill>
                  <a:srgbClr val="D7BA7D"/>
                </a:solidFill>
                <a:latin typeface="Consolas" panose="020B0609020204030204" pitchFamily="49" charset="0"/>
              </a:rPr>
              <a:t>#intro</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a:solidFill>
                  <a:srgbClr val="9CDCFE"/>
                </a:solidFill>
                <a:latin typeface="Consolas" panose="020B0609020204030204" pitchFamily="49" charset="0"/>
              </a:rPr>
              <a:t>display</a:t>
            </a:r>
            <a:r>
              <a:rPr lang="it-IT" sz="1400" dirty="0">
                <a:solidFill>
                  <a:srgbClr val="D4D4D4"/>
                </a:solidFill>
                <a:latin typeface="Consolas" panose="020B0609020204030204" pitchFamily="49" charset="0"/>
              </a:rPr>
              <a:t>: </a:t>
            </a:r>
            <a:r>
              <a:rPr lang="it-IT" sz="1400" dirty="0" err="1">
                <a:solidFill>
                  <a:srgbClr val="CE9178"/>
                </a:solidFill>
                <a:latin typeface="Consolas" panose="020B0609020204030204" pitchFamily="49" charset="0"/>
              </a:rPr>
              <a:t>flex</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a:solidFill>
                  <a:srgbClr val="9CDCFE"/>
                </a:solidFill>
                <a:latin typeface="Consolas" panose="020B0609020204030204" pitchFamily="49" charset="0"/>
              </a:rPr>
              <a:t>position</a:t>
            </a:r>
            <a:r>
              <a:rPr lang="it-IT" sz="1400" dirty="0">
                <a:solidFill>
                  <a:srgbClr val="D4D4D4"/>
                </a:solidFill>
                <a:latin typeface="Consolas" panose="020B0609020204030204" pitchFamily="49" charset="0"/>
              </a:rPr>
              <a:t>: </a:t>
            </a:r>
            <a:r>
              <a:rPr lang="it-IT" sz="1400" dirty="0" err="1">
                <a:solidFill>
                  <a:srgbClr val="CE9178"/>
                </a:solidFill>
                <a:latin typeface="Consolas" panose="020B0609020204030204" pitchFamily="49" charset="0"/>
              </a:rPr>
              <a:t>absolute</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err="1">
                <a:solidFill>
                  <a:srgbClr val="9CDCFE"/>
                </a:solidFill>
                <a:latin typeface="Consolas" panose="020B0609020204030204" pitchFamily="49" charset="0"/>
              </a:rPr>
              <a:t>width</a:t>
            </a:r>
            <a:r>
              <a:rPr lang="it-IT" sz="1400" dirty="0">
                <a:solidFill>
                  <a:srgbClr val="D4D4D4"/>
                </a:solidFill>
                <a:latin typeface="Consolas" panose="020B0609020204030204" pitchFamily="49" charset="0"/>
              </a:rPr>
              <a:t>: </a:t>
            </a:r>
            <a:r>
              <a:rPr lang="it-IT" sz="1400" dirty="0">
                <a:solidFill>
                  <a:srgbClr val="B5CEA8"/>
                </a:solidFill>
                <a:latin typeface="Consolas" panose="020B0609020204030204" pitchFamily="49" charset="0"/>
              </a:rPr>
              <a:t>90%</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err="1">
                <a:solidFill>
                  <a:srgbClr val="9CDCFE"/>
                </a:solidFill>
                <a:latin typeface="Consolas" panose="020B0609020204030204" pitchFamily="49" charset="0"/>
              </a:rPr>
              <a:t>height</a:t>
            </a:r>
            <a:r>
              <a:rPr lang="it-IT" sz="1400" dirty="0">
                <a:solidFill>
                  <a:srgbClr val="D4D4D4"/>
                </a:solidFill>
                <a:latin typeface="Consolas" panose="020B0609020204030204" pitchFamily="49" charset="0"/>
              </a:rPr>
              <a:t>: </a:t>
            </a:r>
            <a:r>
              <a:rPr lang="it-IT" sz="1400" dirty="0">
                <a:solidFill>
                  <a:srgbClr val="CE9178"/>
                </a:solidFill>
                <a:latin typeface="Consolas" panose="020B0609020204030204" pitchFamily="49" charset="0"/>
              </a:rPr>
              <a:t>auto</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a:solidFill>
                  <a:srgbClr val="9CDCFE"/>
                </a:solidFill>
                <a:latin typeface="Consolas" panose="020B0609020204030204" pitchFamily="49" charset="0"/>
              </a:rPr>
              <a:t>z-index</a:t>
            </a:r>
            <a:r>
              <a:rPr lang="it-IT" sz="1400" dirty="0">
                <a:solidFill>
                  <a:srgbClr val="D4D4D4"/>
                </a:solidFill>
                <a:latin typeface="Consolas" panose="020B0609020204030204" pitchFamily="49" charset="0"/>
              </a:rPr>
              <a:t>: </a:t>
            </a:r>
            <a:r>
              <a:rPr lang="it-IT" sz="1400" dirty="0">
                <a:solidFill>
                  <a:srgbClr val="B5CEA8"/>
                </a:solidFill>
                <a:latin typeface="Consolas" panose="020B0609020204030204" pitchFamily="49" charset="0"/>
              </a:rPr>
              <a:t>2</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a:t>
            </a:r>
          </a:p>
          <a:p>
            <a:br>
              <a:rPr lang="it-IT" sz="1400" dirty="0">
                <a:solidFill>
                  <a:srgbClr val="D4D4D4"/>
                </a:solidFill>
                <a:latin typeface="Consolas" panose="020B0609020204030204" pitchFamily="49" charset="0"/>
              </a:rPr>
            </a:br>
            <a:r>
              <a:rPr lang="it-IT" sz="1400" dirty="0" err="1">
                <a:solidFill>
                  <a:srgbClr val="D7BA7D"/>
                </a:solidFill>
                <a:latin typeface="Consolas" panose="020B0609020204030204" pitchFamily="49" charset="0"/>
              </a:rPr>
              <a:t>header</a:t>
            </a:r>
            <a:r>
              <a:rPr lang="it-IT" sz="1400" dirty="0">
                <a:solidFill>
                  <a:srgbClr val="D4D4D4"/>
                </a:solidFill>
                <a:latin typeface="Consolas" panose="020B0609020204030204" pitchFamily="49" charset="0"/>
              </a:rPr>
              <a:t> </a:t>
            </a:r>
            <a:r>
              <a:rPr lang="it-IT" sz="1400" dirty="0">
                <a:solidFill>
                  <a:srgbClr val="D7BA7D"/>
                </a:solidFill>
                <a:latin typeface="Consolas" panose="020B0609020204030204" pitchFamily="49" charset="0"/>
              </a:rPr>
              <a:t>h1</a:t>
            </a:r>
            <a:r>
              <a:rPr lang="it-IT" sz="1400" dirty="0">
                <a:solidFill>
                  <a:srgbClr val="D4D4D4"/>
                </a:solidFill>
                <a:latin typeface="Consolas" panose="020B0609020204030204" pitchFamily="49" charset="0"/>
              </a:rPr>
              <a:t> {</a:t>
            </a:r>
          </a:p>
          <a:p>
            <a:r>
              <a:rPr lang="it-IT" sz="1400" dirty="0">
                <a:solidFill>
                  <a:srgbClr val="D4D4D4"/>
                </a:solidFill>
                <a:latin typeface="Consolas" panose="020B0609020204030204" pitchFamily="49" charset="0"/>
              </a:rPr>
              <a:t>  </a:t>
            </a:r>
            <a:r>
              <a:rPr lang="it-IT" sz="1400" dirty="0">
                <a:solidFill>
                  <a:srgbClr val="9CDCFE"/>
                </a:solidFill>
                <a:latin typeface="Consolas" panose="020B0609020204030204" pitchFamily="49" charset="0"/>
              </a:rPr>
              <a:t>line-</a:t>
            </a:r>
            <a:r>
              <a:rPr lang="it-IT" sz="1400" dirty="0" err="1">
                <a:solidFill>
                  <a:srgbClr val="9CDCFE"/>
                </a:solidFill>
                <a:latin typeface="Consolas" panose="020B0609020204030204" pitchFamily="49" charset="0"/>
              </a:rPr>
              <a:t>height</a:t>
            </a:r>
            <a:r>
              <a:rPr lang="it-IT" sz="1400" dirty="0">
                <a:solidFill>
                  <a:srgbClr val="D4D4D4"/>
                </a:solidFill>
                <a:latin typeface="Consolas" panose="020B0609020204030204" pitchFamily="49" charset="0"/>
              </a:rPr>
              <a:t>: </a:t>
            </a:r>
            <a:r>
              <a:rPr lang="it-IT" sz="1400" dirty="0">
                <a:solidFill>
                  <a:srgbClr val="B5CEA8"/>
                </a:solidFill>
                <a:latin typeface="Consolas" panose="020B0609020204030204" pitchFamily="49" charset="0"/>
              </a:rPr>
              <a:t>1.3</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a:solidFill>
                  <a:srgbClr val="9CDCFE"/>
                </a:solidFill>
                <a:latin typeface="Consolas" panose="020B0609020204030204" pitchFamily="49" charset="0"/>
              </a:rPr>
              <a:t>font-family</a:t>
            </a:r>
            <a:r>
              <a:rPr lang="it-IT" sz="1400" dirty="0">
                <a:solidFill>
                  <a:srgbClr val="D4D4D4"/>
                </a:solidFill>
                <a:latin typeface="Consolas" panose="020B0609020204030204" pitchFamily="49" charset="0"/>
              </a:rPr>
              <a:t>: </a:t>
            </a:r>
            <a:r>
              <a:rPr lang="it-IT" sz="1400" dirty="0">
                <a:solidFill>
                  <a:srgbClr val="CE9178"/>
                </a:solidFill>
                <a:latin typeface="Consolas" panose="020B0609020204030204" pitchFamily="49" charset="0"/>
              </a:rPr>
              <a:t>'</a:t>
            </a:r>
            <a:r>
              <a:rPr lang="it-IT" sz="1400" dirty="0" err="1">
                <a:solidFill>
                  <a:srgbClr val="CE9178"/>
                </a:solidFill>
                <a:latin typeface="Consolas" panose="020B0609020204030204" pitchFamily="49" charset="0"/>
              </a:rPr>
              <a:t>Permanent</a:t>
            </a:r>
            <a:r>
              <a:rPr lang="it-IT" sz="1400" dirty="0">
                <a:solidFill>
                  <a:srgbClr val="CE9178"/>
                </a:solidFill>
                <a:latin typeface="Consolas" panose="020B0609020204030204" pitchFamily="49" charset="0"/>
              </a:rPr>
              <a:t> Marker'</a:t>
            </a:r>
            <a:r>
              <a:rPr lang="it-IT" sz="1400" dirty="0">
                <a:solidFill>
                  <a:srgbClr val="D4D4D4"/>
                </a:solidFill>
                <a:latin typeface="Consolas" panose="020B0609020204030204" pitchFamily="49" charset="0"/>
              </a:rPr>
              <a:t>, </a:t>
            </a:r>
            <a:r>
              <a:rPr lang="it-IT" sz="1400" dirty="0" err="1">
                <a:solidFill>
                  <a:srgbClr val="CE9178"/>
                </a:solidFill>
                <a:latin typeface="Consolas" panose="020B0609020204030204" pitchFamily="49" charset="0"/>
              </a:rPr>
              <a:t>cursive</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a:solidFill>
                  <a:srgbClr val="9CDCFE"/>
                </a:solidFill>
                <a:latin typeface="Consolas" panose="020B0609020204030204" pitchFamily="49" charset="0"/>
              </a:rPr>
              <a:t>font-style</a:t>
            </a:r>
            <a:r>
              <a:rPr lang="it-IT" sz="1400" dirty="0">
                <a:solidFill>
                  <a:srgbClr val="D4D4D4"/>
                </a:solidFill>
                <a:latin typeface="Consolas" panose="020B0609020204030204" pitchFamily="49" charset="0"/>
              </a:rPr>
              <a:t>: </a:t>
            </a:r>
            <a:r>
              <a:rPr lang="it-IT" sz="1400" dirty="0" err="1">
                <a:solidFill>
                  <a:srgbClr val="CE9178"/>
                </a:solidFill>
                <a:latin typeface="Consolas" panose="020B0609020204030204" pitchFamily="49" charset="0"/>
              </a:rPr>
              <a:t>normal</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err="1">
                <a:solidFill>
                  <a:srgbClr val="9CDCFE"/>
                </a:solidFill>
                <a:latin typeface="Consolas" panose="020B0609020204030204" pitchFamily="49" charset="0"/>
              </a:rPr>
              <a:t>letter-spacing</a:t>
            </a:r>
            <a:r>
              <a:rPr lang="it-IT" sz="1400" dirty="0">
                <a:solidFill>
                  <a:srgbClr val="D4D4D4"/>
                </a:solidFill>
                <a:latin typeface="Consolas" panose="020B0609020204030204" pitchFamily="49" charset="0"/>
              </a:rPr>
              <a:t>: </a:t>
            </a:r>
            <a:r>
              <a:rPr lang="it-IT" sz="1400" dirty="0">
                <a:solidFill>
                  <a:srgbClr val="B5CEA8"/>
                </a:solidFill>
                <a:latin typeface="Consolas" panose="020B0609020204030204" pitchFamily="49" charset="0"/>
              </a:rPr>
              <a:t>1px</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a:solidFill>
                  <a:srgbClr val="9CDCFE"/>
                </a:solidFill>
                <a:latin typeface="Consolas" panose="020B0609020204030204" pitchFamily="49" charset="0"/>
              </a:rPr>
              <a:t>text-</a:t>
            </a:r>
            <a:r>
              <a:rPr lang="it-IT" sz="1400" dirty="0" err="1">
                <a:solidFill>
                  <a:srgbClr val="9CDCFE"/>
                </a:solidFill>
                <a:latin typeface="Consolas" panose="020B0609020204030204" pitchFamily="49" charset="0"/>
              </a:rPr>
              <a:t>transform</a:t>
            </a:r>
            <a:r>
              <a:rPr lang="it-IT" sz="1400" dirty="0">
                <a:solidFill>
                  <a:srgbClr val="D4D4D4"/>
                </a:solidFill>
                <a:latin typeface="Consolas" panose="020B0609020204030204" pitchFamily="49" charset="0"/>
              </a:rPr>
              <a:t>: </a:t>
            </a:r>
            <a:r>
              <a:rPr lang="it-IT" sz="1400" dirty="0" err="1">
                <a:solidFill>
                  <a:srgbClr val="CE9178"/>
                </a:solidFill>
                <a:latin typeface="Consolas" panose="020B0609020204030204" pitchFamily="49" charset="0"/>
              </a:rPr>
              <a:t>uppercase</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a:solidFill>
                  <a:srgbClr val="9CDCFE"/>
                </a:solidFill>
                <a:latin typeface="Consolas" panose="020B0609020204030204" pitchFamily="49" charset="0"/>
              </a:rPr>
              <a:t>font-weight</a:t>
            </a:r>
            <a:r>
              <a:rPr lang="it-IT" sz="1400" dirty="0">
                <a:solidFill>
                  <a:srgbClr val="D4D4D4"/>
                </a:solidFill>
                <a:latin typeface="Consolas" panose="020B0609020204030204" pitchFamily="49" charset="0"/>
              </a:rPr>
              <a:t>: </a:t>
            </a:r>
            <a:r>
              <a:rPr lang="it-IT" sz="1400" dirty="0" err="1">
                <a:solidFill>
                  <a:srgbClr val="CE9178"/>
                </a:solidFill>
                <a:latin typeface="Consolas" panose="020B0609020204030204" pitchFamily="49" charset="0"/>
              </a:rPr>
              <a:t>normal</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a:solidFill>
                  <a:srgbClr val="9CDCFE"/>
                </a:solidFill>
                <a:latin typeface="Consolas" panose="020B0609020204030204" pitchFamily="49" charset="0"/>
              </a:rPr>
              <a:t>text-</a:t>
            </a:r>
            <a:r>
              <a:rPr lang="it-IT" sz="1400" dirty="0" err="1">
                <a:solidFill>
                  <a:srgbClr val="9CDCFE"/>
                </a:solidFill>
                <a:latin typeface="Consolas" panose="020B0609020204030204" pitchFamily="49" charset="0"/>
              </a:rPr>
              <a:t>align</a:t>
            </a:r>
            <a:r>
              <a:rPr lang="it-IT" sz="1400" dirty="0">
                <a:solidFill>
                  <a:srgbClr val="D4D4D4"/>
                </a:solidFill>
                <a:latin typeface="Consolas" panose="020B0609020204030204" pitchFamily="49" charset="0"/>
              </a:rPr>
              <a:t>: </a:t>
            </a:r>
            <a:r>
              <a:rPr lang="it-IT" sz="1400" dirty="0">
                <a:solidFill>
                  <a:srgbClr val="CE9178"/>
                </a:solidFill>
                <a:latin typeface="Consolas" panose="020B0609020204030204" pitchFamily="49" charset="0"/>
              </a:rPr>
              <a:t>center</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err="1">
                <a:solidFill>
                  <a:srgbClr val="9CDCFE"/>
                </a:solidFill>
                <a:latin typeface="Consolas" panose="020B0609020204030204" pitchFamily="49" charset="0"/>
              </a:rPr>
              <a:t>margin</a:t>
            </a:r>
            <a:r>
              <a:rPr lang="it-IT" sz="1400" dirty="0">
                <a:solidFill>
                  <a:srgbClr val="D4D4D4"/>
                </a:solidFill>
                <a:latin typeface="Consolas" panose="020B0609020204030204" pitchFamily="49" charset="0"/>
              </a:rPr>
              <a:t>: </a:t>
            </a:r>
            <a:r>
              <a:rPr lang="it-IT" sz="1400" dirty="0">
                <a:solidFill>
                  <a:srgbClr val="CE9178"/>
                </a:solidFill>
                <a:latin typeface="Consolas" panose="020B0609020204030204" pitchFamily="49" charset="0"/>
              </a:rPr>
              <a:t>auto</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a:solidFill>
                  <a:srgbClr val="9CDCFE"/>
                </a:solidFill>
                <a:latin typeface="Consolas" panose="020B0609020204030204" pitchFamily="49" charset="0"/>
              </a:rPr>
              <a:t>z-index</a:t>
            </a:r>
            <a:r>
              <a:rPr lang="it-IT" sz="1400" dirty="0">
                <a:solidFill>
                  <a:srgbClr val="D4D4D4"/>
                </a:solidFill>
                <a:latin typeface="Consolas" panose="020B0609020204030204" pitchFamily="49" charset="0"/>
              </a:rPr>
              <a:t>: </a:t>
            </a:r>
            <a:r>
              <a:rPr lang="it-IT" sz="1400" dirty="0">
                <a:solidFill>
                  <a:srgbClr val="B5CEA8"/>
                </a:solidFill>
                <a:latin typeface="Consolas" panose="020B0609020204030204" pitchFamily="49" charset="0"/>
              </a:rPr>
              <a:t>1</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err="1">
                <a:solidFill>
                  <a:srgbClr val="9CDCFE"/>
                </a:solidFill>
                <a:latin typeface="Consolas" panose="020B0609020204030204" pitchFamily="49" charset="0"/>
              </a:rPr>
              <a:t>width</a:t>
            </a:r>
            <a:r>
              <a:rPr lang="it-IT" sz="1400" dirty="0">
                <a:solidFill>
                  <a:srgbClr val="D4D4D4"/>
                </a:solidFill>
                <a:latin typeface="Consolas" panose="020B0609020204030204" pitchFamily="49" charset="0"/>
              </a:rPr>
              <a:t>: </a:t>
            </a:r>
            <a:r>
              <a:rPr lang="it-IT" sz="1400" dirty="0">
                <a:solidFill>
                  <a:srgbClr val="B5CEA8"/>
                </a:solidFill>
                <a:latin typeface="Consolas" panose="020B0609020204030204" pitchFamily="49" charset="0"/>
              </a:rPr>
              <a:t>100%</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a:t>
            </a:r>
          </a:p>
          <a:p>
            <a:br>
              <a:rPr lang="it-IT" sz="1400" dirty="0">
                <a:solidFill>
                  <a:srgbClr val="D4D4D4"/>
                </a:solidFill>
                <a:latin typeface="Consolas" panose="020B0609020204030204" pitchFamily="49" charset="0"/>
              </a:rPr>
            </a:br>
            <a:r>
              <a:rPr lang="it-IT" sz="1400" dirty="0" err="1">
                <a:solidFill>
                  <a:srgbClr val="D7BA7D"/>
                </a:solidFill>
                <a:latin typeface="Consolas" panose="020B0609020204030204" pitchFamily="49" charset="0"/>
              </a:rPr>
              <a:t>header</a:t>
            </a:r>
            <a:r>
              <a:rPr lang="it-IT" sz="1400" dirty="0">
                <a:solidFill>
                  <a:srgbClr val="D4D4D4"/>
                </a:solidFill>
                <a:latin typeface="Consolas" panose="020B0609020204030204" pitchFamily="49" charset="0"/>
              </a:rPr>
              <a:t> </a:t>
            </a:r>
            <a:r>
              <a:rPr lang="it-IT" sz="1400" dirty="0">
                <a:solidFill>
                  <a:srgbClr val="D7BA7D"/>
                </a:solidFill>
                <a:latin typeface="Consolas" panose="020B0609020204030204" pitchFamily="49" charset="0"/>
              </a:rPr>
              <a:t>h1</a:t>
            </a:r>
            <a:r>
              <a:rPr lang="it-IT" sz="1400" dirty="0">
                <a:solidFill>
                  <a:srgbClr val="D4D4D4"/>
                </a:solidFill>
                <a:latin typeface="Consolas" panose="020B0609020204030204" pitchFamily="49" charset="0"/>
              </a:rPr>
              <a:t> </a:t>
            </a:r>
            <a:r>
              <a:rPr lang="it-IT" sz="1400" dirty="0" err="1">
                <a:solidFill>
                  <a:srgbClr val="D7BA7D"/>
                </a:solidFill>
                <a:latin typeface="Consolas" panose="020B0609020204030204" pitchFamily="49" charset="0"/>
              </a:rPr>
              <a:t>em</a:t>
            </a:r>
            <a:r>
              <a:rPr lang="it-IT" sz="1400" dirty="0">
                <a:solidFill>
                  <a:srgbClr val="D4D4D4"/>
                </a:solidFill>
                <a:latin typeface="Consolas" panose="020B0609020204030204" pitchFamily="49" charset="0"/>
              </a:rPr>
              <a:t> {</a:t>
            </a:r>
          </a:p>
          <a:p>
            <a:r>
              <a:rPr lang="it-IT" sz="1400" dirty="0">
                <a:solidFill>
                  <a:srgbClr val="D4D4D4"/>
                </a:solidFill>
                <a:latin typeface="Consolas" panose="020B0609020204030204" pitchFamily="49" charset="0"/>
              </a:rPr>
              <a:t>  </a:t>
            </a:r>
            <a:r>
              <a:rPr lang="it-IT" sz="1400" dirty="0">
                <a:solidFill>
                  <a:srgbClr val="9CDCFE"/>
                </a:solidFill>
                <a:latin typeface="Consolas" panose="020B0609020204030204" pitchFamily="49" charset="0"/>
              </a:rPr>
              <a:t>font-size</a:t>
            </a:r>
            <a:r>
              <a:rPr lang="it-IT" sz="1400" dirty="0">
                <a:solidFill>
                  <a:srgbClr val="D4D4D4"/>
                </a:solidFill>
                <a:latin typeface="Consolas" panose="020B0609020204030204" pitchFamily="49" charset="0"/>
              </a:rPr>
              <a:t>: </a:t>
            </a:r>
            <a:r>
              <a:rPr lang="it-IT" sz="1400" dirty="0">
                <a:solidFill>
                  <a:srgbClr val="B5CEA8"/>
                </a:solidFill>
                <a:latin typeface="Consolas" panose="020B0609020204030204" pitchFamily="49" charset="0"/>
              </a:rPr>
              <a:t>3vw</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err="1">
                <a:solidFill>
                  <a:srgbClr val="9CDCFE"/>
                </a:solidFill>
                <a:latin typeface="Consolas" panose="020B0609020204030204" pitchFamily="49" charset="0"/>
              </a:rPr>
              <a:t>letter-spacing</a:t>
            </a:r>
            <a:r>
              <a:rPr lang="it-IT" sz="1400" dirty="0">
                <a:solidFill>
                  <a:srgbClr val="D4D4D4"/>
                </a:solidFill>
                <a:latin typeface="Consolas" panose="020B0609020204030204" pitchFamily="49" charset="0"/>
              </a:rPr>
              <a:t>: </a:t>
            </a:r>
            <a:r>
              <a:rPr lang="it-IT" sz="1400" dirty="0">
                <a:solidFill>
                  <a:srgbClr val="B5CEA8"/>
                </a:solidFill>
                <a:latin typeface="Consolas" panose="020B0609020204030204" pitchFamily="49" charset="0"/>
              </a:rPr>
              <a:t>1px</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a:solidFill>
                  <a:srgbClr val="9CDCFE"/>
                </a:solidFill>
                <a:latin typeface="Consolas" panose="020B0609020204030204" pitchFamily="49" charset="0"/>
              </a:rPr>
              <a:t>text-</a:t>
            </a:r>
            <a:r>
              <a:rPr lang="it-IT" sz="1400" dirty="0" err="1">
                <a:solidFill>
                  <a:srgbClr val="9CDCFE"/>
                </a:solidFill>
                <a:latin typeface="Consolas" panose="020B0609020204030204" pitchFamily="49" charset="0"/>
              </a:rPr>
              <a:t>shadow</a:t>
            </a:r>
            <a:r>
              <a:rPr lang="it-IT" sz="1400" dirty="0">
                <a:solidFill>
                  <a:srgbClr val="D4D4D4"/>
                </a:solidFill>
                <a:latin typeface="Consolas" panose="020B0609020204030204" pitchFamily="49" charset="0"/>
              </a:rPr>
              <a:t>: </a:t>
            </a:r>
            <a:r>
              <a:rPr lang="it-IT" sz="1400" dirty="0">
                <a:solidFill>
                  <a:srgbClr val="B5CEA8"/>
                </a:solidFill>
                <a:latin typeface="Consolas" panose="020B0609020204030204" pitchFamily="49" charset="0"/>
              </a:rPr>
              <a:t>3px</a:t>
            </a:r>
            <a:r>
              <a:rPr lang="it-IT" sz="1400" dirty="0">
                <a:solidFill>
                  <a:srgbClr val="D4D4D4"/>
                </a:solidFill>
                <a:latin typeface="Consolas" panose="020B0609020204030204" pitchFamily="49" charset="0"/>
              </a:rPr>
              <a:t> </a:t>
            </a:r>
            <a:r>
              <a:rPr lang="it-IT" sz="1400" dirty="0" err="1">
                <a:solidFill>
                  <a:srgbClr val="B5CEA8"/>
                </a:solidFill>
                <a:latin typeface="Consolas" panose="020B0609020204030204" pitchFamily="49" charset="0"/>
              </a:rPr>
              <a:t>3px</a:t>
            </a:r>
            <a:r>
              <a:rPr lang="it-IT" sz="1400" dirty="0">
                <a:solidFill>
                  <a:srgbClr val="D4D4D4"/>
                </a:solidFill>
                <a:latin typeface="Consolas" panose="020B0609020204030204" pitchFamily="49" charset="0"/>
              </a:rPr>
              <a:t> </a:t>
            </a:r>
            <a:r>
              <a:rPr lang="it-IT" sz="1400" dirty="0" err="1">
                <a:solidFill>
                  <a:srgbClr val="B5CEA8"/>
                </a:solidFill>
                <a:latin typeface="Consolas" panose="020B0609020204030204" pitchFamily="49" charset="0"/>
              </a:rPr>
              <a:t>3px</a:t>
            </a:r>
            <a:r>
              <a:rPr lang="it-IT" sz="1400" dirty="0">
                <a:solidFill>
                  <a:srgbClr val="D4D4D4"/>
                </a:solidFill>
                <a:latin typeface="Consolas" panose="020B0609020204030204" pitchFamily="49" charset="0"/>
              </a:rPr>
              <a:t> </a:t>
            </a:r>
            <a:r>
              <a:rPr lang="it-IT" sz="1400" dirty="0" err="1">
                <a:solidFill>
                  <a:srgbClr val="DCDCAA"/>
                </a:solidFill>
                <a:latin typeface="Consolas" panose="020B0609020204030204" pitchFamily="49" charset="0"/>
              </a:rPr>
              <a:t>rgb</a:t>
            </a:r>
            <a:r>
              <a:rPr lang="it-IT" sz="1400" dirty="0">
                <a:solidFill>
                  <a:srgbClr val="D4D4D4"/>
                </a:solidFill>
                <a:latin typeface="Consolas" panose="020B0609020204030204" pitchFamily="49" charset="0"/>
              </a:rPr>
              <a:t>(</a:t>
            </a:r>
            <a:r>
              <a:rPr lang="it-IT" sz="1400" dirty="0">
                <a:solidFill>
                  <a:srgbClr val="B5CEA8"/>
                </a:solidFill>
                <a:latin typeface="Consolas" panose="020B0609020204030204" pitchFamily="49" charset="0"/>
              </a:rPr>
              <a:t>0</a:t>
            </a:r>
            <a:r>
              <a:rPr lang="it-IT" sz="1400" dirty="0">
                <a:solidFill>
                  <a:srgbClr val="D4D4D4"/>
                </a:solidFill>
                <a:latin typeface="Consolas" panose="020B0609020204030204" pitchFamily="49" charset="0"/>
              </a:rPr>
              <a:t>, </a:t>
            </a:r>
            <a:r>
              <a:rPr lang="it-IT" sz="1400" dirty="0">
                <a:solidFill>
                  <a:srgbClr val="B5CEA8"/>
                </a:solidFill>
                <a:latin typeface="Consolas" panose="020B0609020204030204" pitchFamily="49" charset="0"/>
              </a:rPr>
              <a:t>0</a:t>
            </a:r>
            <a:r>
              <a:rPr lang="it-IT" sz="1400" dirty="0">
                <a:solidFill>
                  <a:srgbClr val="D4D4D4"/>
                </a:solidFill>
                <a:latin typeface="Consolas" panose="020B0609020204030204" pitchFamily="49" charset="0"/>
              </a:rPr>
              <a:t>, </a:t>
            </a:r>
            <a:r>
              <a:rPr lang="it-IT" sz="1400" dirty="0">
                <a:solidFill>
                  <a:srgbClr val="B5CEA8"/>
                </a:solidFill>
                <a:latin typeface="Consolas" panose="020B0609020204030204" pitchFamily="49" charset="0"/>
              </a:rPr>
              <a:t>0</a:t>
            </a:r>
            <a:r>
              <a:rPr lang="it-IT" sz="1400" dirty="0">
                <a:solidFill>
                  <a:srgbClr val="D4D4D4"/>
                </a:solidFill>
                <a:latin typeface="Consolas" panose="020B0609020204030204" pitchFamily="49" charset="0"/>
              </a:rPr>
              <a:t>);</a:t>
            </a:r>
          </a:p>
          <a:p>
            <a:br>
              <a:rPr lang="it-IT" sz="1400" dirty="0">
                <a:solidFill>
                  <a:srgbClr val="D4D4D4"/>
                </a:solidFill>
                <a:latin typeface="Consolas" panose="020B0609020204030204" pitchFamily="49" charset="0"/>
              </a:rPr>
            </a:br>
            <a:r>
              <a:rPr lang="it-IT" sz="1400" dirty="0">
                <a:solidFill>
                  <a:srgbClr val="D4D4D4"/>
                </a:solidFill>
                <a:latin typeface="Consolas" panose="020B0609020204030204" pitchFamily="49" charset="0"/>
              </a:rPr>
              <a:t>}</a:t>
            </a:r>
          </a:p>
        </p:txBody>
      </p:sp>
      <p:sp>
        <p:nvSpPr>
          <p:cNvPr id="18" name="Rettangolo 17">
            <a:extLst>
              <a:ext uri="{FF2B5EF4-FFF2-40B4-BE49-F238E27FC236}">
                <a16:creationId xmlns:a16="http://schemas.microsoft.com/office/drawing/2014/main" id="{8860E2CC-A72C-4477-AD04-6D9790D51C0D}"/>
              </a:ext>
            </a:extLst>
          </p:cNvPr>
          <p:cNvSpPr/>
          <p:nvPr/>
        </p:nvSpPr>
        <p:spPr>
          <a:xfrm>
            <a:off x="5974989" y="542074"/>
            <a:ext cx="6096000" cy="1384995"/>
          </a:xfrm>
          <a:prstGeom prst="rect">
            <a:avLst/>
          </a:prstGeom>
        </p:spPr>
        <p:txBody>
          <a:bodyPr>
            <a:spAutoFit/>
          </a:bodyPr>
          <a:lstStyle/>
          <a:p>
            <a:r>
              <a:rPr lang="it-IT" sz="1400" dirty="0" err="1">
                <a:solidFill>
                  <a:srgbClr val="D7BA7D"/>
                </a:solidFill>
                <a:latin typeface="Consolas" panose="020B0609020204030204" pitchFamily="49" charset="0"/>
              </a:rPr>
              <a:t>header</a:t>
            </a:r>
            <a:r>
              <a:rPr lang="it-IT" sz="1400" dirty="0">
                <a:solidFill>
                  <a:srgbClr val="D4D4D4"/>
                </a:solidFill>
                <a:latin typeface="Consolas" panose="020B0609020204030204" pitchFamily="49" charset="0"/>
              </a:rPr>
              <a:t> </a:t>
            </a:r>
            <a:r>
              <a:rPr lang="it-IT" sz="1400" dirty="0">
                <a:solidFill>
                  <a:srgbClr val="D7BA7D"/>
                </a:solidFill>
                <a:latin typeface="Consolas" panose="020B0609020204030204" pitchFamily="49" charset="0"/>
              </a:rPr>
              <a:t>h1</a:t>
            </a:r>
            <a:r>
              <a:rPr lang="it-IT" sz="1400" dirty="0">
                <a:solidFill>
                  <a:srgbClr val="D4D4D4"/>
                </a:solidFill>
                <a:latin typeface="Consolas" panose="020B0609020204030204" pitchFamily="49" charset="0"/>
              </a:rPr>
              <a:t> </a:t>
            </a:r>
            <a:r>
              <a:rPr lang="it-IT" sz="1400" dirty="0">
                <a:solidFill>
                  <a:srgbClr val="D7BA7D"/>
                </a:solidFill>
                <a:latin typeface="Consolas" panose="020B0609020204030204" pitchFamily="49" charset="0"/>
              </a:rPr>
              <a:t>strong</a:t>
            </a:r>
            <a:r>
              <a:rPr lang="it-IT" sz="1400" dirty="0">
                <a:solidFill>
                  <a:srgbClr val="D4D4D4"/>
                </a:solidFill>
                <a:latin typeface="Consolas" panose="020B0609020204030204" pitchFamily="49" charset="0"/>
              </a:rPr>
              <a:t> {</a:t>
            </a:r>
          </a:p>
          <a:p>
            <a:r>
              <a:rPr lang="it-IT" sz="1400" dirty="0">
                <a:solidFill>
                  <a:srgbClr val="D4D4D4"/>
                </a:solidFill>
                <a:latin typeface="Consolas" panose="020B0609020204030204" pitchFamily="49" charset="0"/>
              </a:rPr>
              <a:t>  </a:t>
            </a:r>
            <a:r>
              <a:rPr lang="it-IT" sz="1400" dirty="0">
                <a:solidFill>
                  <a:srgbClr val="9CDCFE"/>
                </a:solidFill>
                <a:latin typeface="Consolas" panose="020B0609020204030204" pitchFamily="49" charset="0"/>
              </a:rPr>
              <a:t>font-size</a:t>
            </a:r>
            <a:r>
              <a:rPr lang="it-IT" sz="1400" dirty="0">
                <a:solidFill>
                  <a:srgbClr val="D4D4D4"/>
                </a:solidFill>
                <a:latin typeface="Consolas" panose="020B0609020204030204" pitchFamily="49" charset="0"/>
              </a:rPr>
              <a:t>: </a:t>
            </a:r>
            <a:r>
              <a:rPr lang="it-IT" sz="1400" dirty="0">
                <a:solidFill>
                  <a:srgbClr val="B5CEA8"/>
                </a:solidFill>
                <a:latin typeface="Consolas" panose="020B0609020204030204" pitchFamily="49" charset="0"/>
              </a:rPr>
              <a:t>6vw</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err="1">
                <a:solidFill>
                  <a:srgbClr val="9CDCFE"/>
                </a:solidFill>
                <a:latin typeface="Consolas" panose="020B0609020204030204" pitchFamily="49" charset="0"/>
              </a:rPr>
              <a:t>letter-spacing</a:t>
            </a:r>
            <a:r>
              <a:rPr lang="it-IT" sz="1400" dirty="0">
                <a:solidFill>
                  <a:srgbClr val="D4D4D4"/>
                </a:solidFill>
                <a:latin typeface="Consolas" panose="020B0609020204030204" pitchFamily="49" charset="0"/>
              </a:rPr>
              <a:t>: </a:t>
            </a:r>
            <a:r>
              <a:rPr lang="it-IT" sz="1400" dirty="0">
                <a:solidFill>
                  <a:srgbClr val="B5CEA8"/>
                </a:solidFill>
                <a:latin typeface="Consolas" panose="020B0609020204030204" pitchFamily="49" charset="0"/>
              </a:rPr>
              <a:t>4px</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a:solidFill>
                  <a:srgbClr val="9CDCFE"/>
                </a:solidFill>
                <a:latin typeface="Consolas" panose="020B0609020204030204" pitchFamily="49" charset="0"/>
              </a:rPr>
              <a:t>text-</a:t>
            </a:r>
            <a:r>
              <a:rPr lang="it-IT" sz="1400" dirty="0" err="1">
                <a:solidFill>
                  <a:srgbClr val="9CDCFE"/>
                </a:solidFill>
                <a:latin typeface="Consolas" panose="020B0609020204030204" pitchFamily="49" charset="0"/>
              </a:rPr>
              <a:t>shadow</a:t>
            </a:r>
            <a:r>
              <a:rPr lang="it-IT" sz="1400" dirty="0">
                <a:solidFill>
                  <a:srgbClr val="D4D4D4"/>
                </a:solidFill>
                <a:latin typeface="Consolas" panose="020B0609020204030204" pitchFamily="49" charset="0"/>
              </a:rPr>
              <a:t>: </a:t>
            </a:r>
            <a:r>
              <a:rPr lang="it-IT" sz="1400" dirty="0">
                <a:solidFill>
                  <a:srgbClr val="B5CEA8"/>
                </a:solidFill>
                <a:latin typeface="Consolas" panose="020B0609020204030204" pitchFamily="49" charset="0"/>
              </a:rPr>
              <a:t>3px</a:t>
            </a:r>
            <a:r>
              <a:rPr lang="it-IT" sz="1400" dirty="0">
                <a:solidFill>
                  <a:srgbClr val="D4D4D4"/>
                </a:solidFill>
                <a:latin typeface="Consolas" panose="020B0609020204030204" pitchFamily="49" charset="0"/>
              </a:rPr>
              <a:t> </a:t>
            </a:r>
            <a:r>
              <a:rPr lang="it-IT" sz="1400" dirty="0" err="1">
                <a:solidFill>
                  <a:srgbClr val="B5CEA8"/>
                </a:solidFill>
                <a:latin typeface="Consolas" panose="020B0609020204030204" pitchFamily="49" charset="0"/>
              </a:rPr>
              <a:t>3px</a:t>
            </a:r>
            <a:r>
              <a:rPr lang="it-IT" sz="1400" dirty="0">
                <a:solidFill>
                  <a:srgbClr val="D4D4D4"/>
                </a:solidFill>
                <a:latin typeface="Consolas" panose="020B0609020204030204" pitchFamily="49" charset="0"/>
              </a:rPr>
              <a:t> </a:t>
            </a:r>
            <a:r>
              <a:rPr lang="it-IT" sz="1400" dirty="0" err="1">
                <a:solidFill>
                  <a:srgbClr val="B5CEA8"/>
                </a:solidFill>
                <a:latin typeface="Consolas" panose="020B0609020204030204" pitchFamily="49" charset="0"/>
              </a:rPr>
              <a:t>3px</a:t>
            </a:r>
            <a:r>
              <a:rPr lang="it-IT" sz="1400" dirty="0">
                <a:solidFill>
                  <a:srgbClr val="D4D4D4"/>
                </a:solidFill>
                <a:latin typeface="Consolas" panose="020B0609020204030204" pitchFamily="49" charset="0"/>
              </a:rPr>
              <a:t> </a:t>
            </a:r>
            <a:r>
              <a:rPr lang="it-IT" sz="1400" dirty="0" err="1">
                <a:solidFill>
                  <a:srgbClr val="DCDCAA"/>
                </a:solidFill>
                <a:latin typeface="Consolas" panose="020B0609020204030204" pitchFamily="49" charset="0"/>
              </a:rPr>
              <a:t>rgb</a:t>
            </a:r>
            <a:r>
              <a:rPr lang="it-IT" sz="1400" dirty="0">
                <a:solidFill>
                  <a:srgbClr val="D4D4D4"/>
                </a:solidFill>
                <a:latin typeface="Consolas" panose="020B0609020204030204" pitchFamily="49" charset="0"/>
              </a:rPr>
              <a:t>(</a:t>
            </a:r>
            <a:r>
              <a:rPr lang="it-IT" sz="1400" dirty="0">
                <a:solidFill>
                  <a:srgbClr val="B5CEA8"/>
                </a:solidFill>
                <a:latin typeface="Consolas" panose="020B0609020204030204" pitchFamily="49" charset="0"/>
              </a:rPr>
              <a:t>0</a:t>
            </a:r>
            <a:r>
              <a:rPr lang="it-IT" sz="1400" dirty="0">
                <a:solidFill>
                  <a:srgbClr val="D4D4D4"/>
                </a:solidFill>
                <a:latin typeface="Consolas" panose="020B0609020204030204" pitchFamily="49" charset="0"/>
              </a:rPr>
              <a:t>, </a:t>
            </a:r>
            <a:r>
              <a:rPr lang="it-IT" sz="1400" dirty="0">
                <a:solidFill>
                  <a:srgbClr val="B5CEA8"/>
                </a:solidFill>
                <a:latin typeface="Consolas" panose="020B0609020204030204" pitchFamily="49" charset="0"/>
              </a:rPr>
              <a:t>0</a:t>
            </a:r>
            <a:r>
              <a:rPr lang="it-IT" sz="1400" dirty="0">
                <a:solidFill>
                  <a:srgbClr val="D4D4D4"/>
                </a:solidFill>
                <a:latin typeface="Consolas" panose="020B0609020204030204" pitchFamily="49" charset="0"/>
              </a:rPr>
              <a:t>, </a:t>
            </a:r>
            <a:r>
              <a:rPr lang="it-IT" sz="1400" dirty="0">
                <a:solidFill>
                  <a:srgbClr val="B5CEA8"/>
                </a:solidFill>
                <a:latin typeface="Consolas" panose="020B0609020204030204" pitchFamily="49" charset="0"/>
              </a:rPr>
              <a:t>0</a:t>
            </a:r>
            <a:r>
              <a:rPr lang="it-IT" sz="1400" dirty="0">
                <a:solidFill>
                  <a:srgbClr val="D4D4D4"/>
                </a:solidFill>
                <a:latin typeface="Consolas" panose="020B0609020204030204" pitchFamily="49" charset="0"/>
              </a:rPr>
              <a:t>);</a:t>
            </a:r>
          </a:p>
          <a:p>
            <a:br>
              <a:rPr lang="it-IT" sz="1400" dirty="0">
                <a:solidFill>
                  <a:srgbClr val="D4D4D4"/>
                </a:solidFill>
                <a:latin typeface="Consolas" panose="020B0609020204030204" pitchFamily="49" charset="0"/>
              </a:rPr>
            </a:br>
            <a:r>
              <a:rPr lang="it-IT" sz="1400"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3746385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asellaDiTesto 12">
            <a:extLst>
              <a:ext uri="{FF2B5EF4-FFF2-40B4-BE49-F238E27FC236}">
                <a16:creationId xmlns:a16="http://schemas.microsoft.com/office/drawing/2014/main" id="{F9631CB9-A64C-4D7A-99B0-4560C5E6E6B3}"/>
              </a:ext>
            </a:extLst>
          </p:cNvPr>
          <p:cNvSpPr txBox="1"/>
          <p:nvPr/>
        </p:nvSpPr>
        <p:spPr>
          <a:xfrm>
            <a:off x="8469181" y="0"/>
            <a:ext cx="3722819"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it-IT" sz="2800" b="1" dirty="0"/>
              <a:t>Barra di navigazione</a:t>
            </a:r>
            <a:endParaRPr lang="it-IT" b="1" dirty="0"/>
          </a:p>
        </p:txBody>
      </p:sp>
      <p:sp>
        <p:nvSpPr>
          <p:cNvPr id="24" name="CasellaDiTesto 23">
            <a:extLst>
              <a:ext uri="{FF2B5EF4-FFF2-40B4-BE49-F238E27FC236}">
                <a16:creationId xmlns:a16="http://schemas.microsoft.com/office/drawing/2014/main" id="{83B4FF56-E41C-4D58-B169-F716B0A950D8}"/>
              </a:ext>
            </a:extLst>
          </p:cNvPr>
          <p:cNvSpPr txBox="1"/>
          <p:nvPr/>
        </p:nvSpPr>
        <p:spPr>
          <a:xfrm>
            <a:off x="2614594" y="71443"/>
            <a:ext cx="144230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it-IT" dirty="0"/>
              <a:t>CSS</a:t>
            </a:r>
          </a:p>
        </p:txBody>
      </p:sp>
      <p:pic>
        <p:nvPicPr>
          <p:cNvPr id="17" name="Immagine 16" descr="Immagine che contiene testo, automobilismo&#10;&#10;Descrizione generata automaticamente">
            <a:extLst>
              <a:ext uri="{FF2B5EF4-FFF2-40B4-BE49-F238E27FC236}">
                <a16:creationId xmlns:a16="http://schemas.microsoft.com/office/drawing/2014/main" id="{BF7E2D09-EB41-49DA-95AF-4AE8886E8E36}"/>
              </a:ext>
            </a:extLst>
          </p:cNvPr>
          <p:cNvPicPr>
            <a:picLocks noChangeAspect="1"/>
          </p:cNvPicPr>
          <p:nvPr/>
        </p:nvPicPr>
        <p:blipFill rotWithShape="1">
          <a:blip r:embed="rId2">
            <a:extLst>
              <a:ext uri="{28A0092B-C50C-407E-A947-70E740481C1C}">
                <a14:useLocalDpi xmlns:a14="http://schemas.microsoft.com/office/drawing/2010/main" val="0"/>
              </a:ext>
            </a:extLst>
          </a:blip>
          <a:srcRect b="82992"/>
          <a:stretch/>
        </p:blipFill>
        <p:spPr>
          <a:xfrm>
            <a:off x="6824642" y="5747236"/>
            <a:ext cx="2107622" cy="644629"/>
          </a:xfrm>
          <a:prstGeom prst="rect">
            <a:avLst/>
          </a:prstGeom>
        </p:spPr>
      </p:pic>
      <p:sp>
        <p:nvSpPr>
          <p:cNvPr id="20" name="CasellaDiTesto 19">
            <a:extLst>
              <a:ext uri="{FF2B5EF4-FFF2-40B4-BE49-F238E27FC236}">
                <a16:creationId xmlns:a16="http://schemas.microsoft.com/office/drawing/2014/main" id="{F7285D64-3691-4636-8E28-BE2DB8446E7A}"/>
              </a:ext>
            </a:extLst>
          </p:cNvPr>
          <p:cNvSpPr txBox="1"/>
          <p:nvPr/>
        </p:nvSpPr>
        <p:spPr>
          <a:xfrm>
            <a:off x="7436665" y="5401197"/>
            <a:ext cx="883575"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it-IT" dirty="0"/>
              <a:t>Mobile</a:t>
            </a:r>
          </a:p>
        </p:txBody>
      </p:sp>
      <p:pic>
        <p:nvPicPr>
          <p:cNvPr id="22" name="Immagine 21" descr="Immagine che contiene testo&#10;&#10;Descrizione generata automaticamente">
            <a:extLst>
              <a:ext uri="{FF2B5EF4-FFF2-40B4-BE49-F238E27FC236}">
                <a16:creationId xmlns:a16="http://schemas.microsoft.com/office/drawing/2014/main" id="{12D62417-FD94-4394-9889-F55A38DECFC1}"/>
              </a:ext>
            </a:extLst>
          </p:cNvPr>
          <p:cNvPicPr>
            <a:picLocks noChangeAspect="1"/>
          </p:cNvPicPr>
          <p:nvPr/>
        </p:nvPicPr>
        <p:blipFill rotWithShape="1">
          <a:blip r:embed="rId3">
            <a:extLst>
              <a:ext uri="{28A0092B-C50C-407E-A947-70E740481C1C}">
                <a14:useLocalDpi xmlns:a14="http://schemas.microsoft.com/office/drawing/2010/main" val="0"/>
              </a:ext>
            </a:extLst>
          </a:blip>
          <a:srcRect b="77724"/>
          <a:stretch/>
        </p:blipFill>
        <p:spPr>
          <a:xfrm>
            <a:off x="437911" y="5868645"/>
            <a:ext cx="4929449" cy="523220"/>
          </a:xfrm>
          <a:prstGeom prst="rect">
            <a:avLst/>
          </a:prstGeom>
        </p:spPr>
      </p:pic>
      <p:sp>
        <p:nvSpPr>
          <p:cNvPr id="23" name="CasellaDiTesto 22">
            <a:extLst>
              <a:ext uri="{FF2B5EF4-FFF2-40B4-BE49-F238E27FC236}">
                <a16:creationId xmlns:a16="http://schemas.microsoft.com/office/drawing/2014/main" id="{956C679C-4DE8-42DE-AFA4-A435D12D874C}"/>
              </a:ext>
            </a:extLst>
          </p:cNvPr>
          <p:cNvSpPr txBox="1"/>
          <p:nvPr/>
        </p:nvSpPr>
        <p:spPr>
          <a:xfrm>
            <a:off x="2336754" y="5493812"/>
            <a:ext cx="998991"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it-IT" dirty="0"/>
              <a:t>Desktop</a:t>
            </a:r>
          </a:p>
        </p:txBody>
      </p:sp>
      <p:sp>
        <p:nvSpPr>
          <p:cNvPr id="7" name="Rettangolo 6">
            <a:extLst>
              <a:ext uri="{FF2B5EF4-FFF2-40B4-BE49-F238E27FC236}">
                <a16:creationId xmlns:a16="http://schemas.microsoft.com/office/drawing/2014/main" id="{72D46CC9-4E2A-4DE4-BE56-79CCFB68AEDB}"/>
              </a:ext>
            </a:extLst>
          </p:cNvPr>
          <p:cNvSpPr/>
          <p:nvPr/>
        </p:nvSpPr>
        <p:spPr>
          <a:xfrm>
            <a:off x="79635" y="261610"/>
            <a:ext cx="6096000" cy="5047536"/>
          </a:xfrm>
          <a:prstGeom prst="rect">
            <a:avLst/>
          </a:prstGeom>
        </p:spPr>
        <p:txBody>
          <a:bodyPr>
            <a:spAutoFit/>
          </a:bodyPr>
          <a:lstStyle/>
          <a:p>
            <a:br>
              <a:rPr lang="it-IT" sz="1400" dirty="0">
                <a:solidFill>
                  <a:srgbClr val="D4D4D4"/>
                </a:solidFill>
                <a:latin typeface="Consolas" panose="020B0609020204030204" pitchFamily="49" charset="0"/>
              </a:rPr>
            </a:br>
            <a:r>
              <a:rPr lang="it-IT" sz="1400" dirty="0">
                <a:solidFill>
                  <a:srgbClr val="D7BA7D"/>
                </a:solidFill>
                <a:latin typeface="Consolas" panose="020B0609020204030204" pitchFamily="49" charset="0"/>
              </a:rPr>
              <a:t>.logo</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a:solidFill>
                  <a:srgbClr val="9CDCFE"/>
                </a:solidFill>
                <a:latin typeface="Consolas" panose="020B0609020204030204" pitchFamily="49" charset="0"/>
              </a:rPr>
              <a:t>display</a:t>
            </a:r>
            <a:r>
              <a:rPr lang="it-IT" sz="1400" dirty="0">
                <a:solidFill>
                  <a:srgbClr val="D4D4D4"/>
                </a:solidFill>
                <a:latin typeface="Consolas" panose="020B0609020204030204" pitchFamily="49" charset="0"/>
              </a:rPr>
              <a:t>: </a:t>
            </a:r>
            <a:r>
              <a:rPr lang="it-IT" sz="1400" dirty="0" err="1">
                <a:solidFill>
                  <a:srgbClr val="CE9178"/>
                </a:solidFill>
                <a:latin typeface="Consolas" panose="020B0609020204030204" pitchFamily="49" charset="0"/>
              </a:rPr>
              <a:t>flex</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err="1">
                <a:solidFill>
                  <a:srgbClr val="9CDCFE"/>
                </a:solidFill>
                <a:latin typeface="Consolas" panose="020B0609020204030204" pitchFamily="49" charset="0"/>
              </a:rPr>
              <a:t>position</a:t>
            </a:r>
            <a:r>
              <a:rPr lang="it-IT" sz="1400" dirty="0" err="1">
                <a:solidFill>
                  <a:srgbClr val="D4D4D4"/>
                </a:solidFill>
                <a:latin typeface="Consolas" panose="020B0609020204030204" pitchFamily="49" charset="0"/>
              </a:rPr>
              <a:t>:</a:t>
            </a:r>
            <a:r>
              <a:rPr lang="it-IT" sz="1400" dirty="0" err="1">
                <a:solidFill>
                  <a:srgbClr val="CE9178"/>
                </a:solidFill>
                <a:latin typeface="Consolas" panose="020B0609020204030204" pitchFamily="49" charset="0"/>
              </a:rPr>
              <a:t>relative</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err="1">
                <a:solidFill>
                  <a:srgbClr val="9CDCFE"/>
                </a:solidFill>
                <a:latin typeface="Consolas" panose="020B0609020204030204" pitchFamily="49" charset="0"/>
              </a:rPr>
              <a:t>margin-left</a:t>
            </a:r>
            <a:r>
              <a:rPr lang="it-IT" sz="1400" dirty="0">
                <a:solidFill>
                  <a:srgbClr val="D4D4D4"/>
                </a:solidFill>
                <a:latin typeface="Consolas" panose="020B0609020204030204" pitchFamily="49" charset="0"/>
              </a:rPr>
              <a:t>: </a:t>
            </a:r>
            <a:r>
              <a:rPr lang="it-IT" sz="1400" dirty="0">
                <a:solidFill>
                  <a:srgbClr val="B5CEA8"/>
                </a:solidFill>
                <a:latin typeface="Consolas" panose="020B0609020204030204" pitchFamily="49" charset="0"/>
              </a:rPr>
              <a:t>2%</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err="1">
                <a:solidFill>
                  <a:srgbClr val="9CDCFE"/>
                </a:solidFill>
                <a:latin typeface="Consolas" panose="020B0609020204030204" pitchFamily="49" charset="0"/>
              </a:rPr>
              <a:t>align</a:t>
            </a:r>
            <a:r>
              <a:rPr lang="it-IT" sz="1400" dirty="0">
                <a:solidFill>
                  <a:srgbClr val="9CDCFE"/>
                </a:solidFill>
                <a:latin typeface="Consolas" panose="020B0609020204030204" pitchFamily="49" charset="0"/>
              </a:rPr>
              <a:t>-items</a:t>
            </a:r>
            <a:r>
              <a:rPr lang="it-IT" sz="1400" dirty="0">
                <a:solidFill>
                  <a:srgbClr val="D4D4D4"/>
                </a:solidFill>
                <a:latin typeface="Consolas" panose="020B0609020204030204" pitchFamily="49" charset="0"/>
              </a:rPr>
              <a:t>: </a:t>
            </a:r>
            <a:r>
              <a:rPr lang="it-IT" sz="1400" dirty="0">
                <a:solidFill>
                  <a:srgbClr val="CE9178"/>
                </a:solidFill>
                <a:latin typeface="Consolas" panose="020B0609020204030204" pitchFamily="49" charset="0"/>
              </a:rPr>
              <a:t>center</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a:t>
            </a:r>
          </a:p>
          <a:p>
            <a:br>
              <a:rPr lang="it-IT" sz="1400" dirty="0">
                <a:solidFill>
                  <a:srgbClr val="D4D4D4"/>
                </a:solidFill>
                <a:latin typeface="Consolas" panose="020B0609020204030204" pitchFamily="49" charset="0"/>
              </a:rPr>
            </a:br>
            <a:r>
              <a:rPr lang="it-IT" sz="1400" dirty="0">
                <a:solidFill>
                  <a:srgbClr val="D7BA7D"/>
                </a:solidFill>
                <a:latin typeface="Consolas" panose="020B0609020204030204" pitchFamily="49" charset="0"/>
              </a:rPr>
              <a:t>.logo</a:t>
            </a:r>
            <a:r>
              <a:rPr lang="it-IT" sz="1400" dirty="0">
                <a:solidFill>
                  <a:srgbClr val="D4D4D4"/>
                </a:solidFill>
                <a:latin typeface="Consolas" panose="020B0609020204030204" pitchFamily="49" charset="0"/>
              </a:rPr>
              <a:t> </a:t>
            </a:r>
            <a:r>
              <a:rPr lang="it-IT" sz="1400" dirty="0" err="1">
                <a:solidFill>
                  <a:srgbClr val="D7BA7D"/>
                </a:solidFill>
                <a:latin typeface="Consolas" panose="020B0609020204030204" pitchFamily="49" charset="0"/>
              </a:rPr>
              <a:t>img</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err="1">
                <a:solidFill>
                  <a:srgbClr val="9CDCFE"/>
                </a:solidFill>
                <a:latin typeface="Consolas" panose="020B0609020204030204" pitchFamily="49" charset="0"/>
              </a:rPr>
              <a:t>height</a:t>
            </a:r>
            <a:r>
              <a:rPr lang="it-IT" sz="1400" dirty="0">
                <a:solidFill>
                  <a:srgbClr val="D4D4D4"/>
                </a:solidFill>
                <a:latin typeface="Consolas" panose="020B0609020204030204" pitchFamily="49" charset="0"/>
              </a:rPr>
              <a:t>: </a:t>
            </a:r>
            <a:r>
              <a:rPr lang="it-IT" sz="1400" dirty="0">
                <a:solidFill>
                  <a:srgbClr val="B5CEA8"/>
                </a:solidFill>
                <a:latin typeface="Consolas" panose="020B0609020204030204" pitchFamily="49" charset="0"/>
              </a:rPr>
              <a:t>15vh</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err="1">
                <a:solidFill>
                  <a:srgbClr val="9CDCFE"/>
                </a:solidFill>
                <a:latin typeface="Consolas" panose="020B0609020204030204" pitchFamily="49" charset="0"/>
              </a:rPr>
              <a:t>width</a:t>
            </a:r>
            <a:r>
              <a:rPr lang="it-IT" sz="1400" dirty="0">
                <a:solidFill>
                  <a:srgbClr val="D4D4D4"/>
                </a:solidFill>
                <a:latin typeface="Consolas" panose="020B0609020204030204" pitchFamily="49" charset="0"/>
              </a:rPr>
              <a:t>: </a:t>
            </a:r>
            <a:r>
              <a:rPr lang="it-IT" sz="1400" dirty="0">
                <a:solidFill>
                  <a:srgbClr val="CE9178"/>
                </a:solidFill>
                <a:latin typeface="Consolas" panose="020B0609020204030204" pitchFamily="49" charset="0"/>
              </a:rPr>
              <a:t>auto</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a:t>
            </a:r>
          </a:p>
          <a:p>
            <a:br>
              <a:rPr lang="it-IT" sz="1400" dirty="0">
                <a:solidFill>
                  <a:srgbClr val="D4D4D4"/>
                </a:solidFill>
                <a:latin typeface="Consolas" panose="020B0609020204030204" pitchFamily="49" charset="0"/>
              </a:rPr>
            </a:br>
            <a:r>
              <a:rPr lang="it-IT" sz="1400" dirty="0">
                <a:solidFill>
                  <a:srgbClr val="D7BA7D"/>
                </a:solidFill>
                <a:latin typeface="Consolas" panose="020B0609020204030204" pitchFamily="49" charset="0"/>
              </a:rPr>
              <a:t>#menu</a:t>
            </a:r>
            <a:r>
              <a:rPr lang="it-IT" sz="1400" dirty="0">
                <a:solidFill>
                  <a:srgbClr val="D4D4D4"/>
                </a:solidFill>
                <a:latin typeface="Consolas" panose="020B0609020204030204" pitchFamily="49" charset="0"/>
              </a:rPr>
              <a:t> </a:t>
            </a:r>
            <a:r>
              <a:rPr lang="it-IT" sz="1400" dirty="0">
                <a:solidFill>
                  <a:srgbClr val="D7BA7D"/>
                </a:solidFill>
                <a:latin typeface="Consolas" panose="020B0609020204030204" pitchFamily="49" charset="0"/>
              </a:rPr>
              <a:t>div</a:t>
            </a:r>
            <a:r>
              <a:rPr lang="it-IT" sz="1400" dirty="0">
                <a:solidFill>
                  <a:srgbClr val="D4D4D4"/>
                </a:solidFill>
                <a:latin typeface="Consolas" panose="020B0609020204030204" pitchFamily="49" charset="0"/>
              </a:rPr>
              <a:t> {</a:t>
            </a:r>
          </a:p>
          <a:p>
            <a:r>
              <a:rPr lang="it-IT" sz="1400" dirty="0">
                <a:solidFill>
                  <a:srgbClr val="D4D4D4"/>
                </a:solidFill>
                <a:latin typeface="Consolas" panose="020B0609020204030204" pitchFamily="49" charset="0"/>
              </a:rPr>
              <a:t>  </a:t>
            </a:r>
            <a:r>
              <a:rPr lang="it-IT" sz="1400" dirty="0" err="1">
                <a:solidFill>
                  <a:srgbClr val="9CDCFE"/>
                </a:solidFill>
                <a:latin typeface="Consolas" panose="020B0609020204030204" pitchFamily="49" charset="0"/>
              </a:rPr>
              <a:t>width</a:t>
            </a:r>
            <a:r>
              <a:rPr lang="it-IT" sz="1400" dirty="0">
                <a:solidFill>
                  <a:srgbClr val="D4D4D4"/>
                </a:solidFill>
                <a:latin typeface="Consolas" panose="020B0609020204030204" pitchFamily="49" charset="0"/>
              </a:rPr>
              <a:t>: </a:t>
            </a:r>
            <a:r>
              <a:rPr lang="it-IT" sz="1400" dirty="0">
                <a:solidFill>
                  <a:srgbClr val="B5CEA8"/>
                </a:solidFill>
                <a:latin typeface="Consolas" panose="020B0609020204030204" pitchFamily="49" charset="0"/>
              </a:rPr>
              <a:t>25px</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err="1">
                <a:solidFill>
                  <a:srgbClr val="9CDCFE"/>
                </a:solidFill>
                <a:latin typeface="Consolas" panose="020B0609020204030204" pitchFamily="49" charset="0"/>
              </a:rPr>
              <a:t>height</a:t>
            </a:r>
            <a:r>
              <a:rPr lang="it-IT" sz="1400" dirty="0">
                <a:solidFill>
                  <a:srgbClr val="D4D4D4"/>
                </a:solidFill>
                <a:latin typeface="Consolas" panose="020B0609020204030204" pitchFamily="49" charset="0"/>
              </a:rPr>
              <a:t>: </a:t>
            </a:r>
            <a:r>
              <a:rPr lang="it-IT" sz="1400" dirty="0">
                <a:solidFill>
                  <a:srgbClr val="B5CEA8"/>
                </a:solidFill>
                <a:latin typeface="Consolas" panose="020B0609020204030204" pitchFamily="49" charset="0"/>
              </a:rPr>
              <a:t>3px</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a:solidFill>
                  <a:srgbClr val="9CDCFE"/>
                </a:solidFill>
                <a:latin typeface="Consolas" panose="020B0609020204030204" pitchFamily="49" charset="0"/>
              </a:rPr>
              <a:t>background-color</a:t>
            </a:r>
            <a:r>
              <a:rPr lang="it-IT" sz="1400" dirty="0">
                <a:solidFill>
                  <a:srgbClr val="D4D4D4"/>
                </a:solidFill>
                <a:latin typeface="Consolas" panose="020B0609020204030204" pitchFamily="49" charset="0"/>
              </a:rPr>
              <a:t>: </a:t>
            </a:r>
            <a:r>
              <a:rPr lang="it-IT" sz="1400" dirty="0">
                <a:solidFill>
                  <a:srgbClr val="CE9178"/>
                </a:solidFill>
                <a:latin typeface="Consolas" panose="020B0609020204030204" pitchFamily="49" charset="0"/>
              </a:rPr>
              <a:t>#231f20</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err="1">
                <a:solidFill>
                  <a:srgbClr val="9CDCFE"/>
                </a:solidFill>
                <a:latin typeface="Consolas" panose="020B0609020204030204" pitchFamily="49" charset="0"/>
              </a:rPr>
              <a:t>margin</a:t>
            </a:r>
            <a:r>
              <a:rPr lang="it-IT" sz="1400" dirty="0">
                <a:solidFill>
                  <a:srgbClr val="D4D4D4"/>
                </a:solidFill>
                <a:latin typeface="Consolas" panose="020B0609020204030204" pitchFamily="49" charset="0"/>
              </a:rPr>
              <a:t>: </a:t>
            </a:r>
            <a:r>
              <a:rPr lang="it-IT" sz="1400" dirty="0">
                <a:solidFill>
                  <a:srgbClr val="B5CEA8"/>
                </a:solidFill>
                <a:latin typeface="Consolas" panose="020B0609020204030204" pitchFamily="49" charset="0"/>
              </a:rPr>
              <a:t>5px</a:t>
            </a:r>
            <a:r>
              <a:rPr lang="it-IT" sz="1400" dirty="0">
                <a:solidFill>
                  <a:srgbClr val="D4D4D4"/>
                </a:solidFill>
                <a:latin typeface="Consolas" panose="020B0609020204030204" pitchFamily="49" charset="0"/>
              </a:rPr>
              <a:t> </a:t>
            </a:r>
            <a:r>
              <a:rPr lang="it-IT" sz="1400" dirty="0">
                <a:solidFill>
                  <a:srgbClr val="B5CEA8"/>
                </a:solidFill>
                <a:latin typeface="Consolas" panose="020B0609020204030204" pitchFamily="49" charset="0"/>
              </a:rPr>
              <a:t>0</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a:t>
            </a:r>
          </a:p>
          <a:p>
            <a:br>
              <a:rPr lang="it-IT" sz="1400" dirty="0">
                <a:solidFill>
                  <a:srgbClr val="D4D4D4"/>
                </a:solidFill>
                <a:latin typeface="Consolas" panose="020B0609020204030204" pitchFamily="49" charset="0"/>
              </a:rPr>
            </a:br>
            <a:r>
              <a:rPr lang="it-IT" sz="1400" dirty="0">
                <a:solidFill>
                  <a:srgbClr val="D7BA7D"/>
                </a:solidFill>
                <a:latin typeface="Consolas" panose="020B0609020204030204" pitchFamily="49" charset="0"/>
              </a:rPr>
              <a:t>#menu</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a:solidFill>
                  <a:srgbClr val="9CDCFE"/>
                </a:solidFill>
                <a:latin typeface="Consolas" panose="020B0609020204030204" pitchFamily="49" charset="0"/>
              </a:rPr>
              <a:t>padding</a:t>
            </a:r>
            <a:r>
              <a:rPr lang="it-IT" sz="1400" dirty="0">
                <a:solidFill>
                  <a:srgbClr val="D4D4D4"/>
                </a:solidFill>
                <a:latin typeface="Consolas" panose="020B0609020204030204" pitchFamily="49" charset="0"/>
              </a:rPr>
              <a:t>:</a:t>
            </a:r>
            <a:r>
              <a:rPr lang="it-IT" sz="1400" dirty="0">
                <a:solidFill>
                  <a:srgbClr val="B5CEA8"/>
                </a:solidFill>
                <a:latin typeface="Consolas" panose="020B0609020204030204" pitchFamily="49" charset="0"/>
              </a:rPr>
              <a:t>4.5%</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a:t>
            </a:r>
          </a:p>
        </p:txBody>
      </p:sp>
      <p:sp>
        <p:nvSpPr>
          <p:cNvPr id="8" name="Rettangolo 7">
            <a:extLst>
              <a:ext uri="{FF2B5EF4-FFF2-40B4-BE49-F238E27FC236}">
                <a16:creationId xmlns:a16="http://schemas.microsoft.com/office/drawing/2014/main" id="{ED0471B4-7546-4AEC-987E-11A35D32B2AD}"/>
              </a:ext>
            </a:extLst>
          </p:cNvPr>
          <p:cNvSpPr/>
          <p:nvPr/>
        </p:nvSpPr>
        <p:spPr>
          <a:xfrm>
            <a:off x="4388665" y="692498"/>
            <a:ext cx="6096000" cy="4616648"/>
          </a:xfrm>
          <a:prstGeom prst="rect">
            <a:avLst/>
          </a:prstGeom>
        </p:spPr>
        <p:txBody>
          <a:bodyPr>
            <a:spAutoFit/>
          </a:bodyPr>
          <a:lstStyle/>
          <a:p>
            <a:r>
              <a:rPr lang="it-IT" sz="1400" dirty="0">
                <a:solidFill>
                  <a:srgbClr val="D7BA7D"/>
                </a:solidFill>
                <a:latin typeface="Consolas" panose="020B0609020204030204" pitchFamily="49" charset="0"/>
              </a:rPr>
              <a:t>.menu</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a:solidFill>
                  <a:srgbClr val="9CDCFE"/>
                </a:solidFill>
                <a:latin typeface="Consolas" panose="020B0609020204030204" pitchFamily="49" charset="0"/>
              </a:rPr>
              <a:t>display</a:t>
            </a:r>
            <a:r>
              <a:rPr lang="it-IT" sz="1400" dirty="0">
                <a:solidFill>
                  <a:srgbClr val="D4D4D4"/>
                </a:solidFill>
                <a:latin typeface="Consolas" panose="020B0609020204030204" pitchFamily="49" charset="0"/>
              </a:rPr>
              <a:t>: </a:t>
            </a:r>
            <a:r>
              <a:rPr lang="it-IT" sz="1400" dirty="0" err="1">
                <a:solidFill>
                  <a:srgbClr val="CE9178"/>
                </a:solidFill>
                <a:latin typeface="Consolas" panose="020B0609020204030204" pitchFamily="49" charset="0"/>
              </a:rPr>
              <a:t>flex</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err="1">
                <a:solidFill>
                  <a:srgbClr val="9CDCFE"/>
                </a:solidFill>
                <a:latin typeface="Consolas" panose="020B0609020204030204" pitchFamily="49" charset="0"/>
              </a:rPr>
              <a:t>position</a:t>
            </a:r>
            <a:r>
              <a:rPr lang="it-IT" sz="1400" dirty="0" err="1">
                <a:solidFill>
                  <a:srgbClr val="D4D4D4"/>
                </a:solidFill>
                <a:latin typeface="Consolas" panose="020B0609020204030204" pitchFamily="49" charset="0"/>
              </a:rPr>
              <a:t>:</a:t>
            </a:r>
            <a:r>
              <a:rPr lang="it-IT" sz="1400" dirty="0" err="1">
                <a:solidFill>
                  <a:srgbClr val="CE9178"/>
                </a:solidFill>
                <a:latin typeface="Consolas" panose="020B0609020204030204" pitchFamily="49" charset="0"/>
              </a:rPr>
              <a:t>relative</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a:solidFill>
                  <a:srgbClr val="9CDCFE"/>
                </a:solidFill>
                <a:latin typeface="Consolas" panose="020B0609020204030204" pitchFamily="49" charset="0"/>
              </a:rPr>
              <a:t>font-family</a:t>
            </a:r>
            <a:r>
              <a:rPr lang="it-IT" sz="1400" dirty="0">
                <a:solidFill>
                  <a:srgbClr val="D4D4D4"/>
                </a:solidFill>
                <a:latin typeface="Consolas" panose="020B0609020204030204" pitchFamily="49" charset="0"/>
              </a:rPr>
              <a:t>: </a:t>
            </a:r>
            <a:r>
              <a:rPr lang="it-IT" sz="1400" dirty="0">
                <a:solidFill>
                  <a:srgbClr val="CE9178"/>
                </a:solidFill>
                <a:latin typeface="Consolas" panose="020B0609020204030204" pitchFamily="49" charset="0"/>
              </a:rPr>
              <a:t>'DM </a:t>
            </a:r>
            <a:r>
              <a:rPr lang="it-IT" sz="1400" dirty="0" err="1">
                <a:solidFill>
                  <a:srgbClr val="CE9178"/>
                </a:solidFill>
                <a:latin typeface="Consolas" panose="020B0609020204030204" pitchFamily="49" charset="0"/>
              </a:rPr>
              <a:t>Serif</a:t>
            </a:r>
            <a:r>
              <a:rPr lang="it-IT" sz="1400" dirty="0">
                <a:solidFill>
                  <a:srgbClr val="CE9178"/>
                </a:solidFill>
                <a:latin typeface="Consolas" panose="020B0609020204030204" pitchFamily="49" charset="0"/>
              </a:rPr>
              <a:t> Display'</a:t>
            </a:r>
            <a:r>
              <a:rPr lang="it-IT" sz="1400" dirty="0">
                <a:solidFill>
                  <a:srgbClr val="D4D4D4"/>
                </a:solidFill>
                <a:latin typeface="Consolas" panose="020B0609020204030204" pitchFamily="49" charset="0"/>
              </a:rPr>
              <a:t>, </a:t>
            </a:r>
            <a:r>
              <a:rPr lang="it-IT" sz="1400" dirty="0" err="1">
                <a:solidFill>
                  <a:srgbClr val="CE9178"/>
                </a:solidFill>
                <a:latin typeface="Consolas" panose="020B0609020204030204" pitchFamily="49" charset="0"/>
              </a:rPr>
              <a:t>serif</a:t>
            </a:r>
            <a:r>
              <a:rPr lang="it-IT" sz="1400" dirty="0">
                <a:solidFill>
                  <a:srgbClr val="D4D4D4"/>
                </a:solidFill>
                <a:latin typeface="Consolas" panose="020B0609020204030204" pitchFamily="49" charset="0"/>
              </a:rPr>
              <a:t>, </a:t>
            </a:r>
            <a:r>
              <a:rPr lang="it-IT" sz="1400" dirty="0">
                <a:solidFill>
                  <a:srgbClr val="CE9178"/>
                </a:solidFill>
                <a:latin typeface="Consolas" panose="020B0609020204030204" pitchFamily="49" charset="0"/>
              </a:rPr>
              <a:t>Times</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err="1">
                <a:solidFill>
                  <a:srgbClr val="9CDCFE"/>
                </a:solidFill>
                <a:latin typeface="Consolas" panose="020B0609020204030204" pitchFamily="49" charset="0"/>
              </a:rPr>
              <a:t>font-style</a:t>
            </a:r>
            <a:r>
              <a:rPr lang="it-IT" sz="1400" dirty="0" err="1">
                <a:solidFill>
                  <a:srgbClr val="D4D4D4"/>
                </a:solidFill>
                <a:latin typeface="Consolas" panose="020B0609020204030204" pitchFamily="49" charset="0"/>
              </a:rPr>
              <a:t>:</a:t>
            </a:r>
            <a:r>
              <a:rPr lang="it-IT" sz="1400" dirty="0" err="1">
                <a:solidFill>
                  <a:srgbClr val="CE9178"/>
                </a:solidFill>
                <a:latin typeface="Consolas" panose="020B0609020204030204" pitchFamily="49" charset="0"/>
              </a:rPr>
              <a:t>initial</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err="1">
                <a:solidFill>
                  <a:srgbClr val="9CDCFE"/>
                </a:solidFill>
                <a:latin typeface="Consolas" panose="020B0609020204030204" pitchFamily="49" charset="0"/>
              </a:rPr>
              <a:t>letter-spacing</a:t>
            </a:r>
            <a:r>
              <a:rPr lang="it-IT" sz="1400" dirty="0">
                <a:solidFill>
                  <a:srgbClr val="D4D4D4"/>
                </a:solidFill>
                <a:latin typeface="Consolas" panose="020B0609020204030204" pitchFamily="49" charset="0"/>
              </a:rPr>
              <a:t>: </a:t>
            </a:r>
            <a:r>
              <a:rPr lang="it-IT" sz="1400" dirty="0">
                <a:solidFill>
                  <a:srgbClr val="B5CEA8"/>
                </a:solidFill>
                <a:latin typeface="Consolas" panose="020B0609020204030204" pitchFamily="49" charset="0"/>
              </a:rPr>
              <a:t>1px</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a:solidFill>
                  <a:srgbClr val="9CDCFE"/>
                </a:solidFill>
                <a:latin typeface="Consolas" panose="020B0609020204030204" pitchFamily="49" charset="0"/>
              </a:rPr>
              <a:t>text-</a:t>
            </a:r>
            <a:r>
              <a:rPr lang="it-IT" sz="1400" dirty="0" err="1">
                <a:solidFill>
                  <a:srgbClr val="9CDCFE"/>
                </a:solidFill>
                <a:latin typeface="Consolas" panose="020B0609020204030204" pitchFamily="49" charset="0"/>
              </a:rPr>
              <a:t>transform</a:t>
            </a:r>
            <a:r>
              <a:rPr lang="it-IT" sz="1400" dirty="0">
                <a:solidFill>
                  <a:srgbClr val="D4D4D4"/>
                </a:solidFill>
                <a:latin typeface="Consolas" panose="020B0609020204030204" pitchFamily="49" charset="0"/>
              </a:rPr>
              <a:t>: </a:t>
            </a:r>
            <a:r>
              <a:rPr lang="it-IT" sz="1400" dirty="0" err="1">
                <a:solidFill>
                  <a:srgbClr val="CE9178"/>
                </a:solidFill>
                <a:latin typeface="Consolas" panose="020B0609020204030204" pitchFamily="49" charset="0"/>
              </a:rPr>
              <a:t>uppercase</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err="1">
                <a:solidFill>
                  <a:srgbClr val="9CDCFE"/>
                </a:solidFill>
                <a:latin typeface="Consolas" panose="020B0609020204030204" pitchFamily="49" charset="0"/>
              </a:rPr>
              <a:t>margin-left</a:t>
            </a:r>
            <a:r>
              <a:rPr lang="it-IT" sz="1400" dirty="0">
                <a:solidFill>
                  <a:srgbClr val="D4D4D4"/>
                </a:solidFill>
                <a:latin typeface="Consolas" panose="020B0609020204030204" pitchFamily="49" charset="0"/>
              </a:rPr>
              <a:t>: </a:t>
            </a:r>
            <a:r>
              <a:rPr lang="it-IT" sz="1400" dirty="0">
                <a:solidFill>
                  <a:srgbClr val="B5CEA8"/>
                </a:solidFill>
                <a:latin typeface="Consolas" panose="020B0609020204030204" pitchFamily="49" charset="0"/>
              </a:rPr>
              <a:t>-55%</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a:t>
            </a:r>
          </a:p>
          <a:p>
            <a:r>
              <a:rPr lang="it-IT" sz="1400" dirty="0">
                <a:solidFill>
                  <a:srgbClr val="D7BA7D"/>
                </a:solidFill>
                <a:latin typeface="Consolas" panose="020B0609020204030204" pitchFamily="49" charset="0"/>
              </a:rPr>
              <a:t>.menu</a:t>
            </a:r>
            <a:r>
              <a:rPr lang="it-IT" sz="1400" dirty="0">
                <a:solidFill>
                  <a:srgbClr val="D4D4D4"/>
                </a:solidFill>
                <a:latin typeface="Consolas" panose="020B0609020204030204" pitchFamily="49" charset="0"/>
              </a:rPr>
              <a:t> </a:t>
            </a:r>
            <a:r>
              <a:rPr lang="it-IT" sz="1400" dirty="0">
                <a:solidFill>
                  <a:srgbClr val="D7BA7D"/>
                </a:solidFill>
                <a:latin typeface="Consolas" panose="020B0609020204030204" pitchFamily="49" charset="0"/>
              </a:rPr>
              <a:t>a</a:t>
            </a:r>
            <a:r>
              <a:rPr lang="it-IT" sz="1400" dirty="0">
                <a:solidFill>
                  <a:srgbClr val="D4D4D4"/>
                </a:solidFill>
                <a:latin typeface="Consolas" panose="020B0609020204030204" pitchFamily="49" charset="0"/>
              </a:rPr>
              <a:t> {</a:t>
            </a:r>
          </a:p>
          <a:p>
            <a:r>
              <a:rPr lang="it-IT" sz="1400" dirty="0">
                <a:solidFill>
                  <a:srgbClr val="D4D4D4"/>
                </a:solidFill>
                <a:latin typeface="Consolas" panose="020B0609020204030204" pitchFamily="49" charset="0"/>
              </a:rPr>
              <a:t>  </a:t>
            </a:r>
            <a:r>
              <a:rPr lang="it-IT" sz="1400" dirty="0">
                <a:solidFill>
                  <a:srgbClr val="9CDCFE"/>
                </a:solidFill>
                <a:latin typeface="Consolas" panose="020B0609020204030204" pitchFamily="49" charset="0"/>
              </a:rPr>
              <a:t>color</a:t>
            </a:r>
            <a:r>
              <a:rPr lang="it-IT" sz="1400" dirty="0">
                <a:solidFill>
                  <a:srgbClr val="D4D4D4"/>
                </a:solidFill>
                <a:latin typeface="Consolas" panose="020B0609020204030204" pitchFamily="49" charset="0"/>
              </a:rPr>
              <a:t>:</a:t>
            </a:r>
            <a:r>
              <a:rPr lang="it-IT" sz="1400" dirty="0">
                <a:solidFill>
                  <a:srgbClr val="CE9178"/>
                </a:solidFill>
                <a:latin typeface="Consolas" panose="020B0609020204030204" pitchFamily="49" charset="0"/>
              </a:rPr>
              <a:t>#231f20</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a:solidFill>
                  <a:srgbClr val="9CDCFE"/>
                </a:solidFill>
                <a:latin typeface="Consolas" panose="020B0609020204030204" pitchFamily="49" charset="0"/>
              </a:rPr>
              <a:t>font-size</a:t>
            </a:r>
            <a:r>
              <a:rPr lang="it-IT" sz="1400" dirty="0">
                <a:solidFill>
                  <a:srgbClr val="D4D4D4"/>
                </a:solidFill>
                <a:latin typeface="Consolas" panose="020B0609020204030204" pitchFamily="49" charset="0"/>
              </a:rPr>
              <a:t>: </a:t>
            </a:r>
            <a:r>
              <a:rPr lang="it-IT" sz="1400" dirty="0">
                <a:solidFill>
                  <a:srgbClr val="B5CEA8"/>
                </a:solidFill>
                <a:latin typeface="Consolas" panose="020B0609020204030204" pitchFamily="49" charset="0"/>
              </a:rPr>
              <a:t>3vh</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err="1">
                <a:solidFill>
                  <a:srgbClr val="9CDCFE"/>
                </a:solidFill>
                <a:latin typeface="Consolas" panose="020B0609020204030204" pitchFamily="49" charset="0"/>
              </a:rPr>
              <a:t>border</a:t>
            </a:r>
            <a:r>
              <a:rPr lang="it-IT" sz="1400" dirty="0">
                <a:solidFill>
                  <a:srgbClr val="D4D4D4"/>
                </a:solidFill>
                <a:latin typeface="Consolas" panose="020B0609020204030204" pitchFamily="49" charset="0"/>
              </a:rPr>
              <a:t>: </a:t>
            </a:r>
            <a:r>
              <a:rPr lang="it-IT" sz="1400" dirty="0">
                <a:solidFill>
                  <a:srgbClr val="B5CEA8"/>
                </a:solidFill>
                <a:latin typeface="Consolas" panose="020B0609020204030204" pitchFamily="49" charset="0"/>
              </a:rPr>
              <a:t>1%</a:t>
            </a:r>
            <a:r>
              <a:rPr lang="it-IT" sz="1400" dirty="0">
                <a:solidFill>
                  <a:srgbClr val="D4D4D4"/>
                </a:solidFill>
                <a:latin typeface="Consolas" panose="020B0609020204030204" pitchFamily="49" charset="0"/>
              </a:rPr>
              <a:t> </a:t>
            </a:r>
            <a:r>
              <a:rPr lang="it-IT" sz="1400" dirty="0" err="1">
                <a:solidFill>
                  <a:srgbClr val="CE9178"/>
                </a:solidFill>
                <a:latin typeface="Consolas" panose="020B0609020204030204" pitchFamily="49" charset="0"/>
              </a:rPr>
              <a:t>solid</a:t>
            </a:r>
            <a:r>
              <a:rPr lang="it-IT" sz="1400" dirty="0">
                <a:solidFill>
                  <a:srgbClr val="D4D4D4"/>
                </a:solidFill>
                <a:latin typeface="Consolas" panose="020B0609020204030204" pitchFamily="49" charset="0"/>
              </a:rPr>
              <a:t> </a:t>
            </a:r>
            <a:r>
              <a:rPr lang="it-IT" sz="1400" dirty="0">
                <a:solidFill>
                  <a:srgbClr val="CE9178"/>
                </a:solidFill>
                <a:latin typeface="Consolas" panose="020B0609020204030204" pitchFamily="49" charset="0"/>
              </a:rPr>
              <a:t>black</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err="1">
                <a:solidFill>
                  <a:srgbClr val="9CDCFE"/>
                </a:solidFill>
                <a:latin typeface="Consolas" panose="020B0609020204030204" pitchFamily="49" charset="0"/>
              </a:rPr>
              <a:t>border-radius</a:t>
            </a:r>
            <a:r>
              <a:rPr lang="it-IT" sz="1400" dirty="0">
                <a:solidFill>
                  <a:srgbClr val="D4D4D4"/>
                </a:solidFill>
                <a:latin typeface="Consolas" panose="020B0609020204030204" pitchFamily="49" charset="0"/>
              </a:rPr>
              <a:t>: </a:t>
            </a:r>
            <a:r>
              <a:rPr lang="it-IT" sz="1400" dirty="0">
                <a:solidFill>
                  <a:srgbClr val="B5CEA8"/>
                </a:solidFill>
                <a:latin typeface="Consolas" panose="020B0609020204030204" pitchFamily="49" charset="0"/>
              </a:rPr>
              <a:t>30px</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err="1">
                <a:solidFill>
                  <a:srgbClr val="9CDCFE"/>
                </a:solidFill>
                <a:latin typeface="Consolas" panose="020B0609020204030204" pitchFamily="49" charset="0"/>
              </a:rPr>
              <a:t>padding</a:t>
            </a:r>
            <a:r>
              <a:rPr lang="it-IT" sz="1400" dirty="0">
                <a:solidFill>
                  <a:srgbClr val="D4D4D4"/>
                </a:solidFill>
                <a:latin typeface="Consolas" panose="020B0609020204030204" pitchFamily="49" charset="0"/>
              </a:rPr>
              <a:t>: </a:t>
            </a:r>
            <a:r>
              <a:rPr lang="it-IT" sz="1400" dirty="0">
                <a:solidFill>
                  <a:srgbClr val="B5CEA8"/>
                </a:solidFill>
                <a:latin typeface="Consolas" panose="020B0609020204030204" pitchFamily="49" charset="0"/>
              </a:rPr>
              <a:t>2%</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err="1">
                <a:solidFill>
                  <a:srgbClr val="9CDCFE"/>
                </a:solidFill>
                <a:latin typeface="Consolas" panose="020B0609020204030204" pitchFamily="49" charset="0"/>
              </a:rPr>
              <a:t>cursor</a:t>
            </a:r>
            <a:r>
              <a:rPr lang="it-IT" sz="1400" dirty="0">
                <a:solidFill>
                  <a:srgbClr val="D4D4D4"/>
                </a:solidFill>
                <a:latin typeface="Consolas" panose="020B0609020204030204" pitchFamily="49" charset="0"/>
              </a:rPr>
              <a:t>: </a:t>
            </a:r>
            <a:r>
              <a:rPr lang="it-IT" sz="1400" dirty="0" err="1">
                <a:solidFill>
                  <a:srgbClr val="CE9178"/>
                </a:solidFill>
                <a:latin typeface="Consolas" panose="020B0609020204030204" pitchFamily="49" charset="0"/>
              </a:rPr>
              <a:t>grab</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a:t>
            </a:r>
          </a:p>
          <a:p>
            <a:r>
              <a:rPr lang="it-IT" sz="1400" dirty="0">
                <a:solidFill>
                  <a:srgbClr val="D7BA7D"/>
                </a:solidFill>
                <a:latin typeface="Consolas" panose="020B0609020204030204" pitchFamily="49" charset="0"/>
              </a:rPr>
              <a:t>.menu</a:t>
            </a:r>
            <a:r>
              <a:rPr lang="it-IT" sz="1400" dirty="0">
                <a:solidFill>
                  <a:srgbClr val="D4D4D4"/>
                </a:solidFill>
                <a:latin typeface="Consolas" panose="020B0609020204030204" pitchFamily="49" charset="0"/>
              </a:rPr>
              <a:t> </a:t>
            </a:r>
            <a:r>
              <a:rPr lang="it-IT" sz="1400" dirty="0">
                <a:solidFill>
                  <a:srgbClr val="D7BA7D"/>
                </a:solidFill>
                <a:latin typeface="Consolas" panose="020B0609020204030204" pitchFamily="49" charset="0"/>
              </a:rPr>
              <a:t>a:hover</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a:solidFill>
                  <a:srgbClr val="9CDCFE"/>
                </a:solidFill>
                <a:latin typeface="Consolas" panose="020B0609020204030204" pitchFamily="49" charset="0"/>
              </a:rPr>
              <a:t>background-color</a:t>
            </a:r>
            <a:r>
              <a:rPr lang="it-IT" sz="1400" dirty="0">
                <a:solidFill>
                  <a:srgbClr val="D4D4D4"/>
                </a:solidFill>
                <a:latin typeface="Consolas" panose="020B0609020204030204" pitchFamily="49" charset="0"/>
              </a:rPr>
              <a:t>: </a:t>
            </a:r>
            <a:r>
              <a:rPr lang="it-IT" sz="1400" dirty="0" err="1">
                <a:solidFill>
                  <a:srgbClr val="DCDCAA"/>
                </a:solidFill>
                <a:latin typeface="Consolas" panose="020B0609020204030204" pitchFamily="49" charset="0"/>
              </a:rPr>
              <a:t>rgba</a:t>
            </a:r>
            <a:r>
              <a:rPr lang="it-IT" sz="1400" dirty="0">
                <a:solidFill>
                  <a:srgbClr val="D4D4D4"/>
                </a:solidFill>
                <a:latin typeface="Consolas" panose="020B0609020204030204" pitchFamily="49" charset="0"/>
              </a:rPr>
              <a:t>(</a:t>
            </a:r>
            <a:r>
              <a:rPr lang="it-IT" sz="1400" dirty="0">
                <a:solidFill>
                  <a:srgbClr val="B5CEA8"/>
                </a:solidFill>
                <a:latin typeface="Consolas" panose="020B0609020204030204" pitchFamily="49" charset="0"/>
              </a:rPr>
              <a:t>0</a:t>
            </a:r>
            <a:r>
              <a:rPr lang="it-IT" sz="1400" dirty="0">
                <a:solidFill>
                  <a:srgbClr val="D4D4D4"/>
                </a:solidFill>
                <a:latin typeface="Consolas" panose="020B0609020204030204" pitchFamily="49" charset="0"/>
              </a:rPr>
              <a:t>, </a:t>
            </a:r>
            <a:r>
              <a:rPr lang="it-IT" sz="1400" dirty="0">
                <a:solidFill>
                  <a:srgbClr val="B5CEA8"/>
                </a:solidFill>
                <a:latin typeface="Consolas" panose="020B0609020204030204" pitchFamily="49" charset="0"/>
              </a:rPr>
              <a:t>0</a:t>
            </a:r>
            <a:r>
              <a:rPr lang="it-IT" sz="1400" dirty="0">
                <a:solidFill>
                  <a:srgbClr val="D4D4D4"/>
                </a:solidFill>
                <a:latin typeface="Consolas" panose="020B0609020204030204" pitchFamily="49" charset="0"/>
              </a:rPr>
              <a:t>, </a:t>
            </a:r>
            <a:r>
              <a:rPr lang="it-IT" sz="1400" dirty="0">
                <a:solidFill>
                  <a:srgbClr val="B5CEA8"/>
                </a:solidFill>
                <a:latin typeface="Consolas" panose="020B0609020204030204" pitchFamily="49" charset="0"/>
              </a:rPr>
              <a:t>0</a:t>
            </a:r>
            <a:r>
              <a:rPr lang="it-IT" sz="1400" dirty="0">
                <a:solidFill>
                  <a:srgbClr val="D4D4D4"/>
                </a:solidFill>
                <a:latin typeface="Consolas" panose="020B0609020204030204" pitchFamily="49" charset="0"/>
              </a:rPr>
              <a:t>, </a:t>
            </a:r>
            <a:r>
              <a:rPr lang="it-IT" sz="1400" dirty="0">
                <a:solidFill>
                  <a:srgbClr val="B5CEA8"/>
                </a:solidFill>
                <a:latin typeface="Consolas" panose="020B0609020204030204" pitchFamily="49" charset="0"/>
              </a:rPr>
              <a:t>0.50</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  </a:t>
            </a:r>
            <a:r>
              <a:rPr lang="it-IT" sz="1400" dirty="0">
                <a:solidFill>
                  <a:srgbClr val="9CDCFE"/>
                </a:solidFill>
                <a:latin typeface="Consolas" panose="020B0609020204030204" pitchFamily="49" charset="0"/>
              </a:rPr>
              <a:t>color</a:t>
            </a:r>
            <a:r>
              <a:rPr lang="it-IT" sz="1400" dirty="0">
                <a:solidFill>
                  <a:srgbClr val="D4D4D4"/>
                </a:solidFill>
                <a:latin typeface="Consolas" panose="020B0609020204030204" pitchFamily="49" charset="0"/>
              </a:rPr>
              <a:t>: </a:t>
            </a:r>
            <a:r>
              <a:rPr lang="it-IT" sz="1400" dirty="0" err="1">
                <a:solidFill>
                  <a:srgbClr val="CE9178"/>
                </a:solidFill>
                <a:latin typeface="Consolas" panose="020B0609020204030204" pitchFamily="49" charset="0"/>
              </a:rPr>
              <a:t>inherit</a:t>
            </a:r>
            <a:r>
              <a:rPr lang="it-IT" sz="1400" dirty="0">
                <a:solidFill>
                  <a:srgbClr val="D4D4D4"/>
                </a:solidFill>
                <a:latin typeface="Consolas" panose="020B0609020204030204" pitchFamily="49" charset="0"/>
              </a:rPr>
              <a:t>;</a:t>
            </a:r>
          </a:p>
          <a:p>
            <a:r>
              <a:rPr lang="it-IT" sz="1400"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4168536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07D8DAAF-5C60-46A0-805E-66013721F12A}"/>
              </a:ext>
            </a:extLst>
          </p:cNvPr>
          <p:cNvSpPr txBox="1"/>
          <p:nvPr/>
        </p:nvSpPr>
        <p:spPr>
          <a:xfrm>
            <a:off x="8469181" y="0"/>
            <a:ext cx="3722819"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it-IT" sz="2800" b="1" dirty="0"/>
              <a:t>Barra di navigazione</a:t>
            </a:r>
            <a:endParaRPr lang="it-IT" b="1" dirty="0"/>
          </a:p>
        </p:txBody>
      </p:sp>
      <p:sp>
        <p:nvSpPr>
          <p:cNvPr id="14" name="CasellaDiTesto 13">
            <a:extLst>
              <a:ext uri="{FF2B5EF4-FFF2-40B4-BE49-F238E27FC236}">
                <a16:creationId xmlns:a16="http://schemas.microsoft.com/office/drawing/2014/main" id="{48DED3E9-889A-42D2-BEEA-065373DFF3ED}"/>
              </a:ext>
            </a:extLst>
          </p:cNvPr>
          <p:cNvSpPr txBox="1"/>
          <p:nvPr/>
        </p:nvSpPr>
        <p:spPr>
          <a:xfrm>
            <a:off x="2212474" y="76944"/>
            <a:ext cx="144230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it-IT" dirty="0"/>
              <a:t>CSS</a:t>
            </a:r>
          </a:p>
        </p:txBody>
      </p:sp>
      <p:sp>
        <p:nvSpPr>
          <p:cNvPr id="2" name="Rettangolo 1">
            <a:extLst>
              <a:ext uri="{FF2B5EF4-FFF2-40B4-BE49-F238E27FC236}">
                <a16:creationId xmlns:a16="http://schemas.microsoft.com/office/drawing/2014/main" id="{78FAD4A0-8CD3-4002-9D80-4587194CCD2B}"/>
              </a:ext>
            </a:extLst>
          </p:cNvPr>
          <p:cNvSpPr/>
          <p:nvPr/>
        </p:nvSpPr>
        <p:spPr>
          <a:xfrm>
            <a:off x="382589" y="162487"/>
            <a:ext cx="5565724" cy="6740307"/>
          </a:xfrm>
          <a:prstGeom prst="rect">
            <a:avLst/>
          </a:prstGeom>
        </p:spPr>
        <p:txBody>
          <a:bodyPr wrap="square">
            <a:spAutoFit/>
          </a:bodyPr>
          <a:lstStyle/>
          <a:p>
            <a:r>
              <a:rPr lang="it-IT" dirty="0">
                <a:solidFill>
                  <a:srgbClr val="D7BA7D"/>
                </a:solidFill>
                <a:latin typeface="Consolas" panose="020B0609020204030204" pitchFamily="49" charset="0"/>
              </a:rPr>
              <a:t>#signin</a:t>
            </a:r>
            <a:r>
              <a:rPr lang="it-IT" dirty="0">
                <a:solidFill>
                  <a:srgbClr val="D4D4D4"/>
                </a:solidFill>
                <a:latin typeface="Consolas" panose="020B0609020204030204" pitchFamily="49" charset="0"/>
              </a:rPr>
              <a:t> {</a:t>
            </a:r>
          </a:p>
          <a:p>
            <a:r>
              <a:rPr lang="it-IT" dirty="0">
                <a:solidFill>
                  <a:srgbClr val="D4D4D4"/>
                </a:solidFill>
                <a:latin typeface="Consolas" panose="020B0609020204030204" pitchFamily="49" charset="0"/>
              </a:rPr>
              <a:t>    </a:t>
            </a:r>
            <a:r>
              <a:rPr lang="it-IT" dirty="0">
                <a:solidFill>
                  <a:srgbClr val="9CDCFE"/>
                </a:solidFill>
                <a:latin typeface="Consolas" panose="020B0609020204030204" pitchFamily="49" charset="0"/>
              </a:rPr>
              <a:t>display</a:t>
            </a:r>
            <a:r>
              <a:rPr lang="it-IT" dirty="0">
                <a:solidFill>
                  <a:srgbClr val="D4D4D4"/>
                </a:solidFill>
                <a:latin typeface="Consolas" panose="020B0609020204030204" pitchFamily="49" charset="0"/>
              </a:rPr>
              <a:t>: </a:t>
            </a:r>
            <a:r>
              <a:rPr lang="it-IT" dirty="0" err="1">
                <a:solidFill>
                  <a:srgbClr val="CE9178"/>
                </a:solidFill>
                <a:latin typeface="Consolas" panose="020B0609020204030204" pitchFamily="49" charset="0"/>
              </a:rPr>
              <a:t>flex</a:t>
            </a:r>
            <a:r>
              <a:rPr lang="it-IT" dirty="0">
                <a:solidFill>
                  <a:srgbClr val="D4D4D4"/>
                </a:solidFill>
                <a:latin typeface="Consolas" panose="020B0609020204030204" pitchFamily="49" charset="0"/>
              </a:rPr>
              <a:t>;</a:t>
            </a:r>
          </a:p>
          <a:p>
            <a:r>
              <a:rPr lang="it-IT" dirty="0">
                <a:solidFill>
                  <a:srgbClr val="D4D4D4"/>
                </a:solidFill>
                <a:latin typeface="Consolas" panose="020B0609020204030204" pitchFamily="49" charset="0"/>
              </a:rPr>
              <a:t>    </a:t>
            </a:r>
            <a:r>
              <a:rPr lang="it-IT" dirty="0" err="1">
                <a:solidFill>
                  <a:srgbClr val="9CDCFE"/>
                </a:solidFill>
                <a:latin typeface="Consolas" panose="020B0609020204030204" pitchFamily="49" charset="0"/>
              </a:rPr>
              <a:t>position</a:t>
            </a:r>
            <a:r>
              <a:rPr lang="it-IT" dirty="0" err="1">
                <a:solidFill>
                  <a:srgbClr val="D4D4D4"/>
                </a:solidFill>
                <a:latin typeface="Consolas" panose="020B0609020204030204" pitchFamily="49" charset="0"/>
              </a:rPr>
              <a:t>:</a:t>
            </a:r>
            <a:r>
              <a:rPr lang="it-IT" dirty="0" err="1">
                <a:solidFill>
                  <a:srgbClr val="CE9178"/>
                </a:solidFill>
                <a:latin typeface="Consolas" panose="020B0609020204030204" pitchFamily="49" charset="0"/>
              </a:rPr>
              <a:t>relative</a:t>
            </a:r>
            <a:r>
              <a:rPr lang="it-IT" dirty="0">
                <a:solidFill>
                  <a:srgbClr val="D4D4D4"/>
                </a:solidFill>
                <a:latin typeface="Consolas" panose="020B0609020204030204" pitchFamily="49" charset="0"/>
              </a:rPr>
              <a:t>;</a:t>
            </a:r>
          </a:p>
          <a:p>
            <a:r>
              <a:rPr lang="it-IT" dirty="0">
                <a:solidFill>
                  <a:srgbClr val="D4D4D4"/>
                </a:solidFill>
                <a:latin typeface="Consolas" panose="020B0609020204030204" pitchFamily="49" charset="0"/>
              </a:rPr>
              <a:t>    </a:t>
            </a:r>
            <a:r>
              <a:rPr lang="it-IT" dirty="0">
                <a:solidFill>
                  <a:srgbClr val="9CDCFE"/>
                </a:solidFill>
                <a:latin typeface="Consolas" panose="020B0609020204030204" pitchFamily="49" charset="0"/>
              </a:rPr>
              <a:t>font-family</a:t>
            </a:r>
            <a:r>
              <a:rPr lang="it-IT" dirty="0">
                <a:solidFill>
                  <a:srgbClr val="D4D4D4"/>
                </a:solidFill>
                <a:latin typeface="Consolas" panose="020B0609020204030204" pitchFamily="49" charset="0"/>
              </a:rPr>
              <a:t>: </a:t>
            </a:r>
            <a:r>
              <a:rPr lang="it-IT" dirty="0">
                <a:solidFill>
                  <a:srgbClr val="CE9178"/>
                </a:solidFill>
                <a:latin typeface="Consolas" panose="020B0609020204030204" pitchFamily="49" charset="0"/>
              </a:rPr>
              <a:t>'DM </a:t>
            </a:r>
            <a:r>
              <a:rPr lang="it-IT" dirty="0" err="1">
                <a:solidFill>
                  <a:srgbClr val="CE9178"/>
                </a:solidFill>
                <a:latin typeface="Consolas" panose="020B0609020204030204" pitchFamily="49" charset="0"/>
              </a:rPr>
              <a:t>Serif</a:t>
            </a:r>
            <a:r>
              <a:rPr lang="it-IT" dirty="0">
                <a:solidFill>
                  <a:srgbClr val="CE9178"/>
                </a:solidFill>
                <a:latin typeface="Consolas" panose="020B0609020204030204" pitchFamily="49" charset="0"/>
              </a:rPr>
              <a:t> Display'</a:t>
            </a:r>
            <a:r>
              <a:rPr lang="it-IT" dirty="0">
                <a:solidFill>
                  <a:srgbClr val="D4D4D4"/>
                </a:solidFill>
                <a:latin typeface="Consolas" panose="020B0609020204030204" pitchFamily="49" charset="0"/>
              </a:rPr>
              <a:t>, </a:t>
            </a:r>
            <a:r>
              <a:rPr lang="it-IT" dirty="0" err="1">
                <a:solidFill>
                  <a:srgbClr val="CE9178"/>
                </a:solidFill>
                <a:latin typeface="Consolas" panose="020B0609020204030204" pitchFamily="49" charset="0"/>
              </a:rPr>
              <a:t>serif</a:t>
            </a:r>
            <a:r>
              <a:rPr lang="it-IT" dirty="0">
                <a:solidFill>
                  <a:srgbClr val="D4D4D4"/>
                </a:solidFill>
                <a:latin typeface="Consolas" panose="020B0609020204030204" pitchFamily="49" charset="0"/>
              </a:rPr>
              <a:t>, </a:t>
            </a:r>
            <a:r>
              <a:rPr lang="it-IT" dirty="0">
                <a:solidFill>
                  <a:srgbClr val="CE9178"/>
                </a:solidFill>
                <a:latin typeface="Consolas" panose="020B0609020204030204" pitchFamily="49" charset="0"/>
              </a:rPr>
              <a:t>Times</a:t>
            </a:r>
            <a:r>
              <a:rPr lang="it-IT" dirty="0">
                <a:solidFill>
                  <a:srgbClr val="D4D4D4"/>
                </a:solidFill>
                <a:latin typeface="Consolas" panose="020B0609020204030204" pitchFamily="49" charset="0"/>
              </a:rPr>
              <a:t>;</a:t>
            </a:r>
          </a:p>
          <a:p>
            <a:r>
              <a:rPr lang="it-IT" dirty="0">
                <a:solidFill>
                  <a:srgbClr val="D4D4D4"/>
                </a:solidFill>
                <a:latin typeface="Consolas" panose="020B0609020204030204" pitchFamily="49" charset="0"/>
              </a:rPr>
              <a:t>    </a:t>
            </a:r>
            <a:r>
              <a:rPr lang="it-IT" dirty="0" err="1">
                <a:solidFill>
                  <a:srgbClr val="9CDCFE"/>
                </a:solidFill>
                <a:latin typeface="Consolas" panose="020B0609020204030204" pitchFamily="49" charset="0"/>
              </a:rPr>
              <a:t>font-style</a:t>
            </a:r>
            <a:r>
              <a:rPr lang="it-IT" dirty="0" err="1">
                <a:solidFill>
                  <a:srgbClr val="D4D4D4"/>
                </a:solidFill>
                <a:latin typeface="Consolas" panose="020B0609020204030204" pitchFamily="49" charset="0"/>
              </a:rPr>
              <a:t>:</a:t>
            </a:r>
            <a:r>
              <a:rPr lang="it-IT" dirty="0" err="1">
                <a:solidFill>
                  <a:srgbClr val="CE9178"/>
                </a:solidFill>
                <a:latin typeface="Consolas" panose="020B0609020204030204" pitchFamily="49" charset="0"/>
              </a:rPr>
              <a:t>inherit</a:t>
            </a:r>
            <a:r>
              <a:rPr lang="it-IT" dirty="0">
                <a:solidFill>
                  <a:srgbClr val="D4D4D4"/>
                </a:solidFill>
                <a:latin typeface="Consolas" panose="020B0609020204030204" pitchFamily="49" charset="0"/>
              </a:rPr>
              <a:t>;</a:t>
            </a:r>
          </a:p>
          <a:p>
            <a:r>
              <a:rPr lang="it-IT" dirty="0">
                <a:solidFill>
                  <a:srgbClr val="D4D4D4"/>
                </a:solidFill>
                <a:latin typeface="Consolas" panose="020B0609020204030204" pitchFamily="49" charset="0"/>
              </a:rPr>
              <a:t>    </a:t>
            </a:r>
            <a:r>
              <a:rPr lang="it-IT" dirty="0" err="1">
                <a:solidFill>
                  <a:srgbClr val="9CDCFE"/>
                </a:solidFill>
                <a:latin typeface="Consolas" panose="020B0609020204030204" pitchFamily="49" charset="0"/>
              </a:rPr>
              <a:t>letter-spacing</a:t>
            </a:r>
            <a:r>
              <a:rPr lang="it-IT" dirty="0">
                <a:solidFill>
                  <a:srgbClr val="D4D4D4"/>
                </a:solidFill>
                <a:latin typeface="Consolas" panose="020B0609020204030204" pitchFamily="49" charset="0"/>
              </a:rPr>
              <a:t>: </a:t>
            </a:r>
            <a:r>
              <a:rPr lang="it-IT" dirty="0">
                <a:solidFill>
                  <a:srgbClr val="B5CEA8"/>
                </a:solidFill>
                <a:latin typeface="Consolas" panose="020B0609020204030204" pitchFamily="49" charset="0"/>
              </a:rPr>
              <a:t>1px</a:t>
            </a:r>
            <a:r>
              <a:rPr lang="it-IT" dirty="0">
                <a:solidFill>
                  <a:srgbClr val="D4D4D4"/>
                </a:solidFill>
                <a:latin typeface="Consolas" panose="020B0609020204030204" pitchFamily="49" charset="0"/>
              </a:rPr>
              <a:t>;</a:t>
            </a:r>
          </a:p>
          <a:p>
            <a:r>
              <a:rPr lang="it-IT" dirty="0">
                <a:solidFill>
                  <a:srgbClr val="D4D4D4"/>
                </a:solidFill>
                <a:latin typeface="Consolas" panose="020B0609020204030204" pitchFamily="49" charset="0"/>
              </a:rPr>
              <a:t>    </a:t>
            </a:r>
            <a:r>
              <a:rPr lang="it-IT" dirty="0">
                <a:solidFill>
                  <a:srgbClr val="9CDCFE"/>
                </a:solidFill>
                <a:latin typeface="Consolas" panose="020B0609020204030204" pitchFamily="49" charset="0"/>
              </a:rPr>
              <a:t>text-</a:t>
            </a:r>
            <a:r>
              <a:rPr lang="it-IT" dirty="0" err="1">
                <a:solidFill>
                  <a:srgbClr val="9CDCFE"/>
                </a:solidFill>
                <a:latin typeface="Consolas" panose="020B0609020204030204" pitchFamily="49" charset="0"/>
              </a:rPr>
              <a:t>transform</a:t>
            </a:r>
            <a:r>
              <a:rPr lang="it-IT" dirty="0">
                <a:solidFill>
                  <a:srgbClr val="D4D4D4"/>
                </a:solidFill>
                <a:latin typeface="Consolas" panose="020B0609020204030204" pitchFamily="49" charset="0"/>
              </a:rPr>
              <a:t>: </a:t>
            </a:r>
            <a:r>
              <a:rPr lang="it-IT" dirty="0" err="1">
                <a:solidFill>
                  <a:srgbClr val="CE9178"/>
                </a:solidFill>
                <a:latin typeface="Consolas" panose="020B0609020204030204" pitchFamily="49" charset="0"/>
              </a:rPr>
              <a:t>uppercase</a:t>
            </a:r>
            <a:r>
              <a:rPr lang="it-IT" dirty="0">
                <a:solidFill>
                  <a:srgbClr val="D4D4D4"/>
                </a:solidFill>
                <a:latin typeface="Consolas" panose="020B0609020204030204" pitchFamily="49" charset="0"/>
              </a:rPr>
              <a:t>;</a:t>
            </a:r>
          </a:p>
          <a:p>
            <a:r>
              <a:rPr lang="it-IT" dirty="0">
                <a:solidFill>
                  <a:srgbClr val="D4D4D4"/>
                </a:solidFill>
                <a:latin typeface="Consolas" panose="020B0609020204030204" pitchFamily="49" charset="0"/>
              </a:rPr>
              <a:t>    </a:t>
            </a:r>
            <a:r>
              <a:rPr lang="it-IT" dirty="0" err="1">
                <a:solidFill>
                  <a:srgbClr val="9CDCFE"/>
                </a:solidFill>
                <a:latin typeface="Consolas" panose="020B0609020204030204" pitchFamily="49" charset="0"/>
              </a:rPr>
              <a:t>padding</a:t>
            </a:r>
            <a:r>
              <a:rPr lang="it-IT" dirty="0">
                <a:solidFill>
                  <a:srgbClr val="D4D4D4"/>
                </a:solidFill>
                <a:latin typeface="Consolas" panose="020B0609020204030204" pitchFamily="49" charset="0"/>
              </a:rPr>
              <a:t>: </a:t>
            </a:r>
            <a:r>
              <a:rPr lang="it-IT" dirty="0">
                <a:solidFill>
                  <a:srgbClr val="B5CEA8"/>
                </a:solidFill>
                <a:latin typeface="Consolas" panose="020B0609020204030204" pitchFamily="49" charset="0"/>
              </a:rPr>
              <a:t>4%</a:t>
            </a:r>
            <a:r>
              <a:rPr lang="it-IT" dirty="0">
                <a:solidFill>
                  <a:srgbClr val="D4D4D4"/>
                </a:solidFill>
                <a:latin typeface="Consolas" panose="020B0609020204030204" pitchFamily="49" charset="0"/>
              </a:rPr>
              <a:t>;</a:t>
            </a:r>
          </a:p>
          <a:p>
            <a:r>
              <a:rPr lang="it-IT" dirty="0">
                <a:solidFill>
                  <a:srgbClr val="D4D4D4"/>
                </a:solidFill>
                <a:latin typeface="Consolas" panose="020B0609020204030204" pitchFamily="49" charset="0"/>
              </a:rPr>
              <a:t>}</a:t>
            </a:r>
          </a:p>
          <a:p>
            <a:br>
              <a:rPr lang="it-IT" dirty="0">
                <a:solidFill>
                  <a:srgbClr val="D4D4D4"/>
                </a:solidFill>
                <a:latin typeface="Consolas" panose="020B0609020204030204" pitchFamily="49" charset="0"/>
              </a:rPr>
            </a:br>
            <a:r>
              <a:rPr lang="it-IT" dirty="0">
                <a:solidFill>
                  <a:srgbClr val="D7BA7D"/>
                </a:solidFill>
                <a:latin typeface="Consolas" panose="020B0609020204030204" pitchFamily="49" charset="0"/>
              </a:rPr>
              <a:t>#signin</a:t>
            </a:r>
            <a:r>
              <a:rPr lang="it-IT" dirty="0">
                <a:solidFill>
                  <a:srgbClr val="D4D4D4"/>
                </a:solidFill>
                <a:latin typeface="Consolas" panose="020B0609020204030204" pitchFamily="49" charset="0"/>
              </a:rPr>
              <a:t> </a:t>
            </a:r>
            <a:r>
              <a:rPr lang="it-IT" dirty="0">
                <a:solidFill>
                  <a:srgbClr val="D7BA7D"/>
                </a:solidFill>
                <a:latin typeface="Consolas" panose="020B0609020204030204" pitchFamily="49" charset="0"/>
              </a:rPr>
              <a:t>a</a:t>
            </a:r>
            <a:r>
              <a:rPr lang="it-IT" dirty="0">
                <a:solidFill>
                  <a:srgbClr val="D4D4D4"/>
                </a:solidFill>
                <a:latin typeface="Consolas" panose="020B0609020204030204" pitchFamily="49" charset="0"/>
              </a:rPr>
              <a:t>{</a:t>
            </a:r>
          </a:p>
          <a:p>
            <a:r>
              <a:rPr lang="it-IT" dirty="0">
                <a:solidFill>
                  <a:srgbClr val="D4D4D4"/>
                </a:solidFill>
                <a:latin typeface="Consolas" panose="020B0609020204030204" pitchFamily="49" charset="0"/>
              </a:rPr>
              <a:t>  </a:t>
            </a:r>
            <a:r>
              <a:rPr lang="it-IT" dirty="0">
                <a:solidFill>
                  <a:srgbClr val="9CDCFE"/>
                </a:solidFill>
                <a:latin typeface="Consolas" panose="020B0609020204030204" pitchFamily="49" charset="0"/>
              </a:rPr>
              <a:t>color</a:t>
            </a:r>
            <a:r>
              <a:rPr lang="it-IT" dirty="0">
                <a:solidFill>
                  <a:srgbClr val="D4D4D4"/>
                </a:solidFill>
                <a:latin typeface="Consolas" panose="020B0609020204030204" pitchFamily="49" charset="0"/>
              </a:rPr>
              <a:t>:</a:t>
            </a:r>
            <a:r>
              <a:rPr lang="it-IT" dirty="0">
                <a:solidFill>
                  <a:srgbClr val="CE9178"/>
                </a:solidFill>
                <a:latin typeface="Consolas" panose="020B0609020204030204" pitchFamily="49" charset="0"/>
              </a:rPr>
              <a:t>#231f20</a:t>
            </a:r>
            <a:r>
              <a:rPr lang="it-IT" dirty="0">
                <a:solidFill>
                  <a:srgbClr val="D4D4D4"/>
                </a:solidFill>
                <a:latin typeface="Consolas" panose="020B0609020204030204" pitchFamily="49" charset="0"/>
              </a:rPr>
              <a:t>;</a:t>
            </a:r>
          </a:p>
          <a:p>
            <a:r>
              <a:rPr lang="it-IT" dirty="0">
                <a:solidFill>
                  <a:srgbClr val="D4D4D4"/>
                </a:solidFill>
                <a:latin typeface="Consolas" panose="020B0609020204030204" pitchFamily="49" charset="0"/>
              </a:rPr>
              <a:t>  </a:t>
            </a:r>
            <a:r>
              <a:rPr lang="it-IT" dirty="0">
                <a:solidFill>
                  <a:srgbClr val="9CDCFE"/>
                </a:solidFill>
                <a:latin typeface="Consolas" panose="020B0609020204030204" pitchFamily="49" charset="0"/>
              </a:rPr>
              <a:t>font-size</a:t>
            </a:r>
            <a:r>
              <a:rPr lang="it-IT" dirty="0">
                <a:solidFill>
                  <a:srgbClr val="D4D4D4"/>
                </a:solidFill>
                <a:latin typeface="Consolas" panose="020B0609020204030204" pitchFamily="49" charset="0"/>
              </a:rPr>
              <a:t>: </a:t>
            </a:r>
            <a:r>
              <a:rPr lang="it-IT" dirty="0">
                <a:solidFill>
                  <a:srgbClr val="B5CEA8"/>
                </a:solidFill>
                <a:latin typeface="Consolas" panose="020B0609020204030204" pitchFamily="49" charset="0"/>
              </a:rPr>
              <a:t>3vh</a:t>
            </a:r>
            <a:r>
              <a:rPr lang="it-IT" dirty="0">
                <a:solidFill>
                  <a:srgbClr val="D4D4D4"/>
                </a:solidFill>
                <a:latin typeface="Consolas" panose="020B0609020204030204" pitchFamily="49" charset="0"/>
              </a:rPr>
              <a:t>;</a:t>
            </a:r>
          </a:p>
          <a:p>
            <a:r>
              <a:rPr lang="it-IT" dirty="0">
                <a:solidFill>
                  <a:srgbClr val="D4D4D4"/>
                </a:solidFill>
                <a:latin typeface="Consolas" panose="020B0609020204030204" pitchFamily="49" charset="0"/>
              </a:rPr>
              <a:t>  </a:t>
            </a:r>
            <a:r>
              <a:rPr lang="it-IT" dirty="0" err="1">
                <a:solidFill>
                  <a:srgbClr val="9CDCFE"/>
                </a:solidFill>
                <a:latin typeface="Consolas" panose="020B0609020204030204" pitchFamily="49" charset="0"/>
              </a:rPr>
              <a:t>border</a:t>
            </a:r>
            <a:r>
              <a:rPr lang="it-IT" dirty="0">
                <a:solidFill>
                  <a:srgbClr val="D4D4D4"/>
                </a:solidFill>
                <a:latin typeface="Consolas" panose="020B0609020204030204" pitchFamily="49" charset="0"/>
              </a:rPr>
              <a:t>: </a:t>
            </a:r>
            <a:r>
              <a:rPr lang="it-IT" dirty="0">
                <a:solidFill>
                  <a:srgbClr val="B5CEA8"/>
                </a:solidFill>
                <a:latin typeface="Consolas" panose="020B0609020204030204" pitchFamily="49" charset="0"/>
              </a:rPr>
              <a:t>2px</a:t>
            </a:r>
            <a:r>
              <a:rPr lang="it-IT" dirty="0">
                <a:solidFill>
                  <a:srgbClr val="D4D4D4"/>
                </a:solidFill>
                <a:latin typeface="Consolas" panose="020B0609020204030204" pitchFamily="49" charset="0"/>
              </a:rPr>
              <a:t> </a:t>
            </a:r>
            <a:r>
              <a:rPr lang="it-IT" dirty="0" err="1">
                <a:solidFill>
                  <a:srgbClr val="CE9178"/>
                </a:solidFill>
                <a:latin typeface="Consolas" panose="020B0609020204030204" pitchFamily="49" charset="0"/>
              </a:rPr>
              <a:t>solid</a:t>
            </a:r>
            <a:r>
              <a:rPr lang="it-IT" dirty="0">
                <a:solidFill>
                  <a:srgbClr val="D4D4D4"/>
                </a:solidFill>
                <a:latin typeface="Consolas" panose="020B0609020204030204" pitchFamily="49" charset="0"/>
              </a:rPr>
              <a:t> </a:t>
            </a:r>
            <a:r>
              <a:rPr lang="it-IT" dirty="0" err="1">
                <a:solidFill>
                  <a:srgbClr val="DCDCAA"/>
                </a:solidFill>
                <a:latin typeface="Consolas" panose="020B0609020204030204" pitchFamily="49" charset="0"/>
              </a:rPr>
              <a:t>rgba</a:t>
            </a:r>
            <a:r>
              <a:rPr lang="it-IT" dirty="0">
                <a:solidFill>
                  <a:srgbClr val="D4D4D4"/>
                </a:solidFill>
                <a:latin typeface="Consolas" panose="020B0609020204030204" pitchFamily="49" charset="0"/>
              </a:rPr>
              <a:t>(</a:t>
            </a:r>
            <a:r>
              <a:rPr lang="it-IT" dirty="0">
                <a:solidFill>
                  <a:srgbClr val="B5CEA8"/>
                </a:solidFill>
                <a:latin typeface="Consolas" panose="020B0609020204030204" pitchFamily="49" charset="0"/>
              </a:rPr>
              <a:t>0</a:t>
            </a:r>
            <a:r>
              <a:rPr lang="it-IT" dirty="0">
                <a:solidFill>
                  <a:srgbClr val="D4D4D4"/>
                </a:solidFill>
                <a:latin typeface="Consolas" panose="020B0609020204030204" pitchFamily="49" charset="0"/>
              </a:rPr>
              <a:t>, </a:t>
            </a:r>
            <a:r>
              <a:rPr lang="it-IT" dirty="0">
                <a:solidFill>
                  <a:srgbClr val="B5CEA8"/>
                </a:solidFill>
                <a:latin typeface="Consolas" panose="020B0609020204030204" pitchFamily="49" charset="0"/>
              </a:rPr>
              <a:t>0</a:t>
            </a:r>
            <a:r>
              <a:rPr lang="it-IT" dirty="0">
                <a:solidFill>
                  <a:srgbClr val="D4D4D4"/>
                </a:solidFill>
                <a:latin typeface="Consolas" panose="020B0609020204030204" pitchFamily="49" charset="0"/>
              </a:rPr>
              <a:t>, </a:t>
            </a:r>
            <a:r>
              <a:rPr lang="it-IT" dirty="0">
                <a:solidFill>
                  <a:srgbClr val="B5CEA8"/>
                </a:solidFill>
                <a:latin typeface="Consolas" panose="020B0609020204030204" pitchFamily="49" charset="0"/>
              </a:rPr>
              <a:t>0</a:t>
            </a:r>
            <a:r>
              <a:rPr lang="it-IT" dirty="0">
                <a:solidFill>
                  <a:srgbClr val="D4D4D4"/>
                </a:solidFill>
                <a:latin typeface="Consolas" panose="020B0609020204030204" pitchFamily="49" charset="0"/>
              </a:rPr>
              <a:t>, </a:t>
            </a:r>
            <a:r>
              <a:rPr lang="it-IT" dirty="0">
                <a:solidFill>
                  <a:srgbClr val="B5CEA8"/>
                </a:solidFill>
                <a:latin typeface="Consolas" panose="020B0609020204030204" pitchFamily="49" charset="0"/>
              </a:rPr>
              <a:t>0.5</a:t>
            </a:r>
            <a:r>
              <a:rPr lang="it-IT" dirty="0">
                <a:solidFill>
                  <a:srgbClr val="D4D4D4"/>
                </a:solidFill>
                <a:latin typeface="Consolas" panose="020B0609020204030204" pitchFamily="49" charset="0"/>
              </a:rPr>
              <a:t>);</a:t>
            </a:r>
          </a:p>
          <a:p>
            <a:r>
              <a:rPr lang="it-IT" dirty="0">
                <a:solidFill>
                  <a:srgbClr val="D4D4D4"/>
                </a:solidFill>
                <a:latin typeface="Consolas" panose="020B0609020204030204" pitchFamily="49" charset="0"/>
              </a:rPr>
              <a:t>  </a:t>
            </a:r>
            <a:r>
              <a:rPr lang="it-IT" dirty="0" err="1">
                <a:solidFill>
                  <a:srgbClr val="9CDCFE"/>
                </a:solidFill>
                <a:latin typeface="Consolas" panose="020B0609020204030204" pitchFamily="49" charset="0"/>
              </a:rPr>
              <a:t>border-radius</a:t>
            </a:r>
            <a:r>
              <a:rPr lang="it-IT" dirty="0">
                <a:solidFill>
                  <a:srgbClr val="D4D4D4"/>
                </a:solidFill>
                <a:latin typeface="Consolas" panose="020B0609020204030204" pitchFamily="49" charset="0"/>
              </a:rPr>
              <a:t>: </a:t>
            </a:r>
            <a:r>
              <a:rPr lang="it-IT" dirty="0">
                <a:solidFill>
                  <a:srgbClr val="B5CEA8"/>
                </a:solidFill>
                <a:latin typeface="Consolas" panose="020B0609020204030204" pitchFamily="49" charset="0"/>
              </a:rPr>
              <a:t>30px</a:t>
            </a:r>
            <a:r>
              <a:rPr lang="it-IT" dirty="0">
                <a:solidFill>
                  <a:srgbClr val="D4D4D4"/>
                </a:solidFill>
                <a:latin typeface="Consolas" panose="020B0609020204030204" pitchFamily="49" charset="0"/>
              </a:rPr>
              <a:t>;</a:t>
            </a:r>
          </a:p>
          <a:p>
            <a:r>
              <a:rPr lang="it-IT" dirty="0">
                <a:solidFill>
                  <a:srgbClr val="D4D4D4"/>
                </a:solidFill>
                <a:latin typeface="Consolas" panose="020B0609020204030204" pitchFamily="49" charset="0"/>
              </a:rPr>
              <a:t>  </a:t>
            </a:r>
            <a:r>
              <a:rPr lang="it-IT" dirty="0" err="1">
                <a:solidFill>
                  <a:srgbClr val="9CDCFE"/>
                </a:solidFill>
                <a:latin typeface="Consolas" panose="020B0609020204030204" pitchFamily="49" charset="0"/>
              </a:rPr>
              <a:t>padding</a:t>
            </a:r>
            <a:r>
              <a:rPr lang="it-IT" dirty="0">
                <a:solidFill>
                  <a:srgbClr val="D4D4D4"/>
                </a:solidFill>
                <a:latin typeface="Consolas" panose="020B0609020204030204" pitchFamily="49" charset="0"/>
              </a:rPr>
              <a:t>: </a:t>
            </a:r>
            <a:r>
              <a:rPr lang="it-IT" dirty="0">
                <a:solidFill>
                  <a:srgbClr val="B5CEA8"/>
                </a:solidFill>
                <a:latin typeface="Consolas" panose="020B0609020204030204" pitchFamily="49" charset="0"/>
              </a:rPr>
              <a:t>4%</a:t>
            </a:r>
            <a:r>
              <a:rPr lang="it-IT" dirty="0">
                <a:solidFill>
                  <a:srgbClr val="D4D4D4"/>
                </a:solidFill>
                <a:latin typeface="Consolas" panose="020B0609020204030204" pitchFamily="49" charset="0"/>
              </a:rPr>
              <a:t> </a:t>
            </a:r>
            <a:r>
              <a:rPr lang="it-IT" dirty="0">
                <a:solidFill>
                  <a:srgbClr val="B5CEA8"/>
                </a:solidFill>
                <a:latin typeface="Consolas" panose="020B0609020204030204" pitchFamily="49" charset="0"/>
              </a:rPr>
              <a:t>12%</a:t>
            </a:r>
            <a:r>
              <a:rPr lang="it-IT" dirty="0">
                <a:solidFill>
                  <a:srgbClr val="D4D4D4"/>
                </a:solidFill>
                <a:latin typeface="Consolas" panose="020B0609020204030204" pitchFamily="49" charset="0"/>
              </a:rPr>
              <a:t>;</a:t>
            </a:r>
          </a:p>
          <a:p>
            <a:r>
              <a:rPr lang="it-IT" dirty="0">
                <a:solidFill>
                  <a:srgbClr val="D4D4D4"/>
                </a:solidFill>
                <a:latin typeface="Consolas" panose="020B0609020204030204" pitchFamily="49" charset="0"/>
              </a:rPr>
              <a:t>  </a:t>
            </a:r>
            <a:r>
              <a:rPr lang="it-IT" dirty="0" err="1">
                <a:solidFill>
                  <a:srgbClr val="9CDCFE"/>
                </a:solidFill>
                <a:latin typeface="Consolas" panose="020B0609020204030204" pitchFamily="49" charset="0"/>
              </a:rPr>
              <a:t>cursor</a:t>
            </a:r>
            <a:r>
              <a:rPr lang="it-IT" dirty="0">
                <a:solidFill>
                  <a:srgbClr val="D4D4D4"/>
                </a:solidFill>
                <a:latin typeface="Consolas" panose="020B0609020204030204" pitchFamily="49" charset="0"/>
              </a:rPr>
              <a:t>: </a:t>
            </a:r>
            <a:r>
              <a:rPr lang="it-IT" dirty="0" err="1">
                <a:solidFill>
                  <a:srgbClr val="CE9178"/>
                </a:solidFill>
                <a:latin typeface="Consolas" panose="020B0609020204030204" pitchFamily="49" charset="0"/>
              </a:rPr>
              <a:t>grab</a:t>
            </a:r>
            <a:r>
              <a:rPr lang="it-IT" dirty="0">
                <a:solidFill>
                  <a:srgbClr val="D4D4D4"/>
                </a:solidFill>
                <a:latin typeface="Consolas" panose="020B0609020204030204" pitchFamily="49" charset="0"/>
              </a:rPr>
              <a:t>;</a:t>
            </a:r>
          </a:p>
          <a:p>
            <a:r>
              <a:rPr lang="it-IT" dirty="0">
                <a:solidFill>
                  <a:srgbClr val="D4D4D4"/>
                </a:solidFill>
                <a:latin typeface="Consolas" panose="020B0609020204030204" pitchFamily="49" charset="0"/>
              </a:rPr>
              <a:t>}</a:t>
            </a:r>
          </a:p>
          <a:p>
            <a:br>
              <a:rPr lang="it-IT" dirty="0">
                <a:solidFill>
                  <a:srgbClr val="D4D4D4"/>
                </a:solidFill>
                <a:latin typeface="Consolas" panose="020B0609020204030204" pitchFamily="49" charset="0"/>
              </a:rPr>
            </a:br>
            <a:r>
              <a:rPr lang="it-IT" dirty="0">
                <a:solidFill>
                  <a:srgbClr val="D7BA7D"/>
                </a:solidFill>
                <a:latin typeface="Consolas" panose="020B0609020204030204" pitchFamily="49" charset="0"/>
              </a:rPr>
              <a:t>#signin</a:t>
            </a:r>
            <a:r>
              <a:rPr lang="it-IT" dirty="0">
                <a:solidFill>
                  <a:srgbClr val="D4D4D4"/>
                </a:solidFill>
                <a:latin typeface="Consolas" panose="020B0609020204030204" pitchFamily="49" charset="0"/>
              </a:rPr>
              <a:t> </a:t>
            </a:r>
            <a:r>
              <a:rPr lang="it-IT" dirty="0">
                <a:solidFill>
                  <a:srgbClr val="D7BA7D"/>
                </a:solidFill>
                <a:latin typeface="Consolas" panose="020B0609020204030204" pitchFamily="49" charset="0"/>
              </a:rPr>
              <a:t>a:hover</a:t>
            </a:r>
            <a:r>
              <a:rPr lang="it-IT" dirty="0">
                <a:solidFill>
                  <a:srgbClr val="D4D4D4"/>
                </a:solidFill>
                <a:latin typeface="Consolas" panose="020B0609020204030204" pitchFamily="49" charset="0"/>
              </a:rPr>
              <a:t>{</a:t>
            </a:r>
          </a:p>
          <a:p>
            <a:r>
              <a:rPr lang="it-IT" dirty="0">
                <a:solidFill>
                  <a:srgbClr val="D4D4D4"/>
                </a:solidFill>
                <a:latin typeface="Consolas" panose="020B0609020204030204" pitchFamily="49" charset="0"/>
              </a:rPr>
              <a:t>  </a:t>
            </a:r>
            <a:r>
              <a:rPr lang="it-IT" dirty="0">
                <a:solidFill>
                  <a:srgbClr val="9CDCFE"/>
                </a:solidFill>
                <a:latin typeface="Consolas" panose="020B0609020204030204" pitchFamily="49" charset="0"/>
              </a:rPr>
              <a:t>background-color</a:t>
            </a:r>
            <a:r>
              <a:rPr lang="it-IT" dirty="0">
                <a:solidFill>
                  <a:srgbClr val="D4D4D4"/>
                </a:solidFill>
                <a:latin typeface="Consolas" panose="020B0609020204030204" pitchFamily="49" charset="0"/>
              </a:rPr>
              <a:t>: </a:t>
            </a:r>
            <a:r>
              <a:rPr lang="it-IT" dirty="0" err="1">
                <a:solidFill>
                  <a:srgbClr val="DCDCAA"/>
                </a:solidFill>
                <a:latin typeface="Consolas" panose="020B0609020204030204" pitchFamily="49" charset="0"/>
              </a:rPr>
              <a:t>rgba</a:t>
            </a:r>
            <a:r>
              <a:rPr lang="it-IT" dirty="0">
                <a:solidFill>
                  <a:srgbClr val="D4D4D4"/>
                </a:solidFill>
                <a:latin typeface="Consolas" panose="020B0609020204030204" pitchFamily="49" charset="0"/>
              </a:rPr>
              <a:t>(</a:t>
            </a:r>
            <a:r>
              <a:rPr lang="it-IT" dirty="0">
                <a:solidFill>
                  <a:srgbClr val="B5CEA8"/>
                </a:solidFill>
                <a:latin typeface="Consolas" panose="020B0609020204030204" pitchFamily="49" charset="0"/>
              </a:rPr>
              <a:t>0</a:t>
            </a:r>
            <a:r>
              <a:rPr lang="it-IT" dirty="0">
                <a:solidFill>
                  <a:srgbClr val="D4D4D4"/>
                </a:solidFill>
                <a:latin typeface="Consolas" panose="020B0609020204030204" pitchFamily="49" charset="0"/>
              </a:rPr>
              <a:t>, </a:t>
            </a:r>
            <a:r>
              <a:rPr lang="it-IT" dirty="0">
                <a:solidFill>
                  <a:srgbClr val="B5CEA8"/>
                </a:solidFill>
                <a:latin typeface="Consolas" panose="020B0609020204030204" pitchFamily="49" charset="0"/>
              </a:rPr>
              <a:t>0</a:t>
            </a:r>
            <a:r>
              <a:rPr lang="it-IT" dirty="0">
                <a:solidFill>
                  <a:srgbClr val="D4D4D4"/>
                </a:solidFill>
                <a:latin typeface="Consolas" panose="020B0609020204030204" pitchFamily="49" charset="0"/>
              </a:rPr>
              <a:t>, </a:t>
            </a:r>
            <a:r>
              <a:rPr lang="it-IT" dirty="0">
                <a:solidFill>
                  <a:srgbClr val="B5CEA8"/>
                </a:solidFill>
                <a:latin typeface="Consolas" panose="020B0609020204030204" pitchFamily="49" charset="0"/>
              </a:rPr>
              <a:t>0</a:t>
            </a:r>
            <a:r>
              <a:rPr lang="it-IT" dirty="0">
                <a:solidFill>
                  <a:srgbClr val="D4D4D4"/>
                </a:solidFill>
                <a:latin typeface="Consolas" panose="020B0609020204030204" pitchFamily="49" charset="0"/>
              </a:rPr>
              <a:t>, </a:t>
            </a:r>
            <a:r>
              <a:rPr lang="it-IT" dirty="0">
                <a:solidFill>
                  <a:srgbClr val="B5CEA8"/>
                </a:solidFill>
                <a:latin typeface="Consolas" panose="020B0609020204030204" pitchFamily="49" charset="0"/>
              </a:rPr>
              <a:t>0.5</a:t>
            </a:r>
            <a:r>
              <a:rPr lang="it-IT" dirty="0">
                <a:solidFill>
                  <a:srgbClr val="D4D4D4"/>
                </a:solidFill>
                <a:latin typeface="Consolas" panose="020B0609020204030204" pitchFamily="49" charset="0"/>
              </a:rPr>
              <a:t>);</a:t>
            </a:r>
            <a:r>
              <a:rPr lang="it-IT" dirty="0">
                <a:solidFill>
                  <a:srgbClr val="6A9955"/>
                </a:solidFill>
                <a:latin typeface="Consolas" panose="020B0609020204030204" pitchFamily="49" charset="0"/>
              </a:rPr>
              <a:t>      	</a:t>
            </a:r>
            <a:r>
              <a:rPr lang="it-IT" dirty="0">
                <a:solidFill>
                  <a:srgbClr val="9CDCFE"/>
                </a:solidFill>
                <a:latin typeface="Consolas" panose="020B0609020204030204" pitchFamily="49" charset="0"/>
              </a:rPr>
              <a:t>color</a:t>
            </a:r>
            <a:r>
              <a:rPr lang="it-IT" dirty="0">
                <a:solidFill>
                  <a:srgbClr val="D4D4D4"/>
                </a:solidFill>
                <a:latin typeface="Consolas" panose="020B0609020204030204" pitchFamily="49" charset="0"/>
              </a:rPr>
              <a:t>: </a:t>
            </a:r>
            <a:r>
              <a:rPr lang="it-IT" dirty="0" err="1">
                <a:solidFill>
                  <a:srgbClr val="CE9178"/>
                </a:solidFill>
                <a:latin typeface="Consolas" panose="020B0609020204030204" pitchFamily="49" charset="0"/>
              </a:rPr>
              <a:t>inherit</a:t>
            </a:r>
            <a:r>
              <a:rPr lang="it-IT" dirty="0">
                <a:solidFill>
                  <a:srgbClr val="D4D4D4"/>
                </a:solidFill>
                <a:latin typeface="Consolas" panose="020B0609020204030204" pitchFamily="49" charset="0"/>
              </a:rPr>
              <a:t>;</a:t>
            </a:r>
          </a:p>
          <a:p>
            <a:r>
              <a:rPr lang="it-IT" dirty="0">
                <a:solidFill>
                  <a:srgbClr val="D4D4D4"/>
                </a:solidFill>
                <a:latin typeface="Consolas" panose="020B0609020204030204" pitchFamily="49" charset="0"/>
              </a:rPr>
              <a:t>}</a:t>
            </a:r>
            <a:endParaRPr lang="it-IT" b="0" dirty="0">
              <a:solidFill>
                <a:srgbClr val="D4D4D4"/>
              </a:solidFill>
              <a:effectLst/>
              <a:latin typeface="Consolas" panose="020B0609020204030204" pitchFamily="49" charset="0"/>
            </a:endParaRPr>
          </a:p>
        </p:txBody>
      </p:sp>
      <p:pic>
        <p:nvPicPr>
          <p:cNvPr id="12" name="Immagine 11" descr="Immagine che contiene testo, automobilismo&#10;&#10;Descrizione generata automaticamente">
            <a:extLst>
              <a:ext uri="{FF2B5EF4-FFF2-40B4-BE49-F238E27FC236}">
                <a16:creationId xmlns:a16="http://schemas.microsoft.com/office/drawing/2014/main" id="{1ABE44EA-81EE-4E24-B01B-E7A750DDD949}"/>
              </a:ext>
            </a:extLst>
          </p:cNvPr>
          <p:cNvPicPr>
            <a:picLocks noChangeAspect="1"/>
          </p:cNvPicPr>
          <p:nvPr/>
        </p:nvPicPr>
        <p:blipFill rotWithShape="1">
          <a:blip r:embed="rId2">
            <a:extLst>
              <a:ext uri="{28A0092B-C50C-407E-A947-70E740481C1C}">
                <a14:useLocalDpi xmlns:a14="http://schemas.microsoft.com/office/drawing/2010/main" val="0"/>
              </a:ext>
            </a:extLst>
          </a:blip>
          <a:srcRect b="82992"/>
          <a:stretch/>
        </p:blipFill>
        <p:spPr>
          <a:xfrm>
            <a:off x="7935004" y="1844876"/>
            <a:ext cx="2107622" cy="644629"/>
          </a:xfrm>
          <a:prstGeom prst="rect">
            <a:avLst/>
          </a:prstGeom>
        </p:spPr>
      </p:pic>
      <p:sp>
        <p:nvSpPr>
          <p:cNvPr id="15" name="CasellaDiTesto 14">
            <a:extLst>
              <a:ext uri="{FF2B5EF4-FFF2-40B4-BE49-F238E27FC236}">
                <a16:creationId xmlns:a16="http://schemas.microsoft.com/office/drawing/2014/main" id="{63148D20-B9FA-41B1-9D99-359D97F0F35C}"/>
              </a:ext>
            </a:extLst>
          </p:cNvPr>
          <p:cNvSpPr txBox="1"/>
          <p:nvPr/>
        </p:nvSpPr>
        <p:spPr>
          <a:xfrm>
            <a:off x="8547027" y="1498837"/>
            <a:ext cx="883575"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it-IT" dirty="0"/>
              <a:t>Mobile</a:t>
            </a:r>
          </a:p>
        </p:txBody>
      </p:sp>
      <p:pic>
        <p:nvPicPr>
          <p:cNvPr id="16" name="Immagine 15" descr="Immagine che contiene testo&#10;&#10;Descrizione generata automaticamente">
            <a:extLst>
              <a:ext uri="{FF2B5EF4-FFF2-40B4-BE49-F238E27FC236}">
                <a16:creationId xmlns:a16="http://schemas.microsoft.com/office/drawing/2014/main" id="{4171E054-034B-4CE8-B6C9-C56A0D4D0904}"/>
              </a:ext>
            </a:extLst>
          </p:cNvPr>
          <p:cNvPicPr>
            <a:picLocks noChangeAspect="1"/>
          </p:cNvPicPr>
          <p:nvPr/>
        </p:nvPicPr>
        <p:blipFill rotWithShape="1">
          <a:blip r:embed="rId3">
            <a:extLst>
              <a:ext uri="{28A0092B-C50C-407E-A947-70E740481C1C}">
                <a14:useLocalDpi xmlns:a14="http://schemas.microsoft.com/office/drawing/2010/main" val="0"/>
              </a:ext>
            </a:extLst>
          </a:blip>
          <a:srcRect b="77724"/>
          <a:stretch/>
        </p:blipFill>
        <p:spPr>
          <a:xfrm>
            <a:off x="6753870" y="3839955"/>
            <a:ext cx="4929449" cy="523220"/>
          </a:xfrm>
          <a:prstGeom prst="rect">
            <a:avLst/>
          </a:prstGeom>
        </p:spPr>
      </p:pic>
      <p:sp>
        <p:nvSpPr>
          <p:cNvPr id="17" name="CasellaDiTesto 16">
            <a:extLst>
              <a:ext uri="{FF2B5EF4-FFF2-40B4-BE49-F238E27FC236}">
                <a16:creationId xmlns:a16="http://schemas.microsoft.com/office/drawing/2014/main" id="{A86BA2AE-E644-4B3A-9EAB-1AE006718961}"/>
              </a:ext>
            </a:extLst>
          </p:cNvPr>
          <p:cNvSpPr txBox="1"/>
          <p:nvPr/>
        </p:nvSpPr>
        <p:spPr>
          <a:xfrm>
            <a:off x="8652713" y="3465122"/>
            <a:ext cx="998991"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it-IT" dirty="0"/>
              <a:t>Desktop</a:t>
            </a:r>
          </a:p>
        </p:txBody>
      </p:sp>
    </p:spTree>
    <p:extLst>
      <p:ext uri="{BB962C8B-B14F-4D97-AF65-F5344CB8AC3E}">
        <p14:creationId xmlns:p14="http://schemas.microsoft.com/office/powerpoint/2010/main" val="24550151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rdesia">
  <a:themeElements>
    <a:clrScheme name="Ardesia">
      <a:dk1>
        <a:sysClr val="windowText" lastClr="000000"/>
      </a:dk1>
      <a:lt1>
        <a:sysClr val="window" lastClr="FFFFFF"/>
      </a:lt1>
      <a:dk2>
        <a:srgbClr val="212123"/>
      </a:dk2>
      <a:lt2>
        <a:srgbClr val="DADADA"/>
      </a:lt2>
      <a:accent1>
        <a:srgbClr val="826F61"/>
      </a:accent1>
      <a:accent2>
        <a:srgbClr val="A19C7F"/>
      </a:accent2>
      <a:accent3>
        <a:srgbClr val="9AA489"/>
      </a:accent3>
      <a:accent4>
        <a:srgbClr val="7C938B"/>
      </a:accent4>
      <a:accent5>
        <a:srgbClr val="7C7D92"/>
      </a:accent5>
      <a:accent6>
        <a:srgbClr val="897376"/>
      </a:accent6>
      <a:hlink>
        <a:srgbClr val="D29B73"/>
      </a:hlink>
      <a:folHlink>
        <a:srgbClr val="F4C5A4"/>
      </a:folHlink>
    </a:clrScheme>
    <a:fontScheme name="Ardesia">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rdesia">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FF747C5C-A8E8-4833-9E55-3D08FE4E487A}"/>
    </a:ext>
  </a:extLst>
</a:theme>
</file>

<file path=docProps/app.xml><?xml version="1.0" encoding="utf-8"?>
<Properties xmlns="http://schemas.openxmlformats.org/officeDocument/2006/extended-properties" xmlns:vt="http://schemas.openxmlformats.org/officeDocument/2006/docPropsVTypes">
  <Template>TM04033929[[fn=Ardesia]]</Template>
  <TotalTime>691</TotalTime>
  <Words>2588</Words>
  <Application>Microsoft Office PowerPoint</Application>
  <PresentationFormat>Widescreen</PresentationFormat>
  <Paragraphs>398</Paragraphs>
  <Slides>16</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16</vt:i4>
      </vt:variant>
    </vt:vector>
  </HeadingPairs>
  <TitlesOfParts>
    <vt:vector size="20" baseType="lpstr">
      <vt:lpstr>Calisto MT</vt:lpstr>
      <vt:lpstr>Consolas</vt:lpstr>
      <vt:lpstr>Wingdings 2</vt:lpstr>
      <vt:lpstr>Ardesia</vt:lpstr>
      <vt:lpstr>MHW1</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MHW1</dc:title>
  <dc:creator>Gabriele Sinatra</dc:creator>
  <cp:lastModifiedBy>Gabriele Sinatra</cp:lastModifiedBy>
  <cp:revision>101</cp:revision>
  <dcterms:created xsi:type="dcterms:W3CDTF">2021-03-24T17:33:39Z</dcterms:created>
  <dcterms:modified xsi:type="dcterms:W3CDTF">2021-03-26T17:23:22Z</dcterms:modified>
</cp:coreProperties>
</file>